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1" r:id="rId1"/>
  </p:sldMasterIdLst>
  <p:notesMasterIdLst>
    <p:notesMasterId r:id="rId2"/>
  </p:notesMasterIdLst>
  <p:handoutMasterIdLst>
    <p:handoutMasterId r:id="rId3"/>
  </p:handoutMasterIdLst>
  <p:sldIdLst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4895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96" y="46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E9214C1-2863-45BA-A7C5-D5EA3C3D4C30}" type="datetime1">
              <a:rPr lang="ko-KR" altLang="en-US"/>
              <a:pPr lvl="0">
                <a:defRPr/>
              </a:pPr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E3020B9-F693-4639-BB27-7B1AD87C61A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563C85-90F6-445D-9B5B-8ABB00FB3043}" type="datetime1">
              <a:rPr lang="ko-KR" altLang="en-US"/>
              <a:pPr lvl="0">
                <a:defRPr/>
              </a:pPr>
              <a:t>2019-11-07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B16B34-ED2F-4269-81E8-097D50C902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온라인 이미지 개체 틀 215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17" name="텍스트 개체 틀 216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18" name="슬라이드 번호 개체 틀 217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온라인 이미지 개체 틀 224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26" name="텍스트 개체 틀 225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27" name="슬라이드 번호 개체 틀 226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온라인 이미지 개체 틀 233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35" name="텍스트 개체 틀 234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36" name="슬라이드 번호 개체 틀 235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3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온라인 이미지 개체 틀 242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44" name="텍스트 개체 틀 243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5" name="슬라이드 번호 개체 틀 244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4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온라인 이미지 개체 틀 25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53" name="텍스트 개체 틀 252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54" name="슬라이드 번호 개체 틀 253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5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온라인 이미지 개체 틀 260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62" name="텍스트 개체 틀 261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3" name="슬라이드 번호 개체 틀 262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6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온라인 이미지 개체 틀 269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71" name="텍스트 개체 틀 270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72" name="슬라이드 번호 개체 틀 271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7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개체 틀 90"/>
          <p:cNvSpPr txBox="1"/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2" name="부제목 91"/>
          <p:cNvSpPr txBox="1"/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</a:p>
        </p:txBody>
      </p:sp>
      <p:sp>
        <p:nvSpPr>
          <p:cNvPr id="93" name="날짜 개체 틀 92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4" name="바닥글 개체 틀 93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5" name="슬라이드 번호 개체 틀 94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텍스트 개체 틀 147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9" name="텍스트 개체 틀 148"/>
          <p:cNvSpPr txBox="1"/>
          <p:nvPr>
            <p:ph type="body"/>
          </p:nvPr>
        </p:nvSpPr>
        <p:spPr>
          <a:xfrm rot="5400000">
            <a:off x="3920490" y="-1256030"/>
            <a:ext cx="4352925" cy="10516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50" name="날짜 개체 틀 149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1" name="바닥글 개체 틀 150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2" name="슬라이드 번호 개체 틀 151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텍스트 개체 틀 153"/>
          <p:cNvSpPr txBox="1"/>
          <p:nvPr>
            <p:ph type="title"/>
          </p:nvPr>
        </p:nvSpPr>
        <p:spPr>
          <a:xfrm rot="5400000">
            <a:off x="7133590" y="1956435"/>
            <a:ext cx="5813425" cy="26301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5" name="텍스트 개체 틀 154"/>
          <p:cNvSpPr txBox="1"/>
          <p:nvPr>
            <p:ph type="body"/>
          </p:nvPr>
        </p:nvSpPr>
        <p:spPr>
          <a:xfrm rot="5400000">
            <a:off x="1799590" y="-596265"/>
            <a:ext cx="5813425" cy="77355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56" name="날짜 개체 틀 155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7" name="바닥글 개체 틀 156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8" name="슬라이드 번호 개체 틀 157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텍스트 개체 틀 96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8" name="텍스트 개체 틀 97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</a:p>
        </p:txBody>
      </p:sp>
      <p:sp>
        <p:nvSpPr>
          <p:cNvPr id="99" name="날짜 개체 틀 98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0" name="바닥글 개체 틀 99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1" name="슬라이드 번호 개체 틀 100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텍스트 개체 틀 102"/>
          <p:cNvSpPr txBox="1"/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4" name="텍스트 개체 틀 103"/>
          <p:cNvSpPr txBox="1"/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05" name="날짜 개체 틀 10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6" name="바닥글 개체 틀 10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7" name="슬라이드 번호 개체 틀 10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텍스트 개체 틀 108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0" name="텍스트 개체 틀 109"/>
          <p:cNvSpPr txBox="1"/>
          <p:nvPr>
            <p:ph type="body"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11" name="텍스트 개체 틀 110"/>
          <p:cNvSpPr txBox="1"/>
          <p:nvPr>
            <p:ph type="body"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</a:p>
        </p:txBody>
      </p:sp>
      <p:sp>
        <p:nvSpPr>
          <p:cNvPr id="112" name="날짜 개체 틀 111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3" name="바닥글 개체 틀 112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4" name="슬라이드 번호 개체 틀 113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텍스트 개체 틀 115"/>
          <p:cNvSpPr txBox="1"/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7" name="텍스트 개체 틀 116"/>
          <p:cNvSpPr txBox="1"/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</a:p>
        </p:txBody>
      </p:sp>
      <p:sp>
        <p:nvSpPr>
          <p:cNvPr id="118" name="텍스트 개체 틀 117"/>
          <p:cNvSpPr txBox="1"/>
          <p:nvPr>
            <p:ph type="body"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19" name="텍스트 개체 틀 118"/>
          <p:cNvSpPr txBox="1"/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20" name="텍스트 개체 틀 119"/>
          <p:cNvSpPr txBox="1"/>
          <p:nvPr>
            <p:ph type="body"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</a:p>
        </p:txBody>
      </p:sp>
      <p:sp>
        <p:nvSpPr>
          <p:cNvPr id="121" name="날짜 개체 틀 120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2" name="바닥글 개체 틀 121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3" name="슬라이드 번호 개체 틀 122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텍스트 개체 틀 12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6" name="날짜 개체 틀 125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7" name="바닥글 개체 틀 126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8" name="슬라이드 번호 개체 틀 127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날짜 개체 틀 129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1" name="바닥글 개체 틀 130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2" name="슬라이드 번호 개체 틀 131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텍스트 개체 틀 133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5" name="텍스트 개체 틀 134"/>
          <p:cNvSpPr txBox="1"/>
          <p:nvPr>
            <p:ph type="body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36" name="텍스트 개체 틀 135"/>
          <p:cNvSpPr txBox="1"/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37" name="날짜 개체 틀 13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8" name="바닥글 개체 틀 13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9" name="슬라이드 번호 개체 틀 13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텍스트 개체 틀 140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2" name="그림 개체 틀 141"/>
          <p:cNvSpPr txBox="1"/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143" name="텍스트 개체 틀 142"/>
          <p:cNvSpPr txBox="1"/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44" name="날짜 개체 틀 14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5" name="바닥글 개체 틀 14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6" name="슬라이드 번호 개체 틀 14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텍스트 개체 틀 8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6" name="텍스트 개체 틀 85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</a:p>
        </p:txBody>
      </p:sp>
      <p:sp>
        <p:nvSpPr>
          <p:cNvPr id="87" name="날짜 개체 틀 8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8" name="바닥글 개체 틀 8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9" name="슬라이드 번호 개체 틀 8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Member/login_main.html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메인페이지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9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30" name="표 3"/>
          <p:cNvGraphicFramePr>
            <a:graphicFrameLocks noGrp="1"/>
          </p:cNvGraphicFramePr>
          <p:nvPr/>
        </p:nvGraphicFramePr>
        <p:xfrm>
          <a:off x="7775575" y="712470"/>
          <a:ext cx="4319905" cy="5108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478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로그인 image를 누르면 로그인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현재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에서 새로고침 실행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817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입력칸에 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20글자</a:t>
                      </a:r>
                      <a:r>
                        <a:rPr lang="ko-KR" altLang="en-US" sz="9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이하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영문소문자,숫자 입력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가능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15408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입력한 비밀번호가 ●으로 표시되어 작성된 비밀번호가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화면에서 보이지 않음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8373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*로그인 버튼을 눌러서 아이디와 비밀번호가 맞으면 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메인페이지로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(index.jsp)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*정보가 맞지않으면 alert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팝업으로 안내 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다시 입력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707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회원가입 페이지로 이동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(Member/MembershipJoin.html)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97984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찾기 페이지로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(Member/find_id.jsp)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6769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 찾기 페이지로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(Member/find_pwd.jsp)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2" name="그림 221" descr="C:/Users/KOSMO-08/AppData/Roaming/PolarisOffice/ETemp/12752_7558552/fImage7713552641.jpeg"/>
          <p:cNvPicPr/>
          <p:nvPr/>
        </p:nvPicPr>
        <p:blipFill rotWithShape="1">
          <a:blip r:embed="rId3"/>
          <a:srcRect l="26070" r="23790"/>
          <a:stretch>
            <a:fillRect/>
          </a:stretch>
        </p:blipFill>
        <p:spPr>
          <a:xfrm>
            <a:off x="1415203" y="1295400"/>
            <a:ext cx="4417907" cy="440563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Member/find_id.html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메인페이지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아이디 찾기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36" name="표 3"/>
          <p:cNvGraphicFramePr>
            <a:graphicFrameLocks noGrp="1"/>
          </p:cNvGraphicFramePr>
          <p:nvPr/>
        </p:nvGraphicFramePr>
        <p:xfrm>
          <a:off x="7775575" y="712470"/>
          <a:ext cx="4319905" cy="441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478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이름 입력칸에 한글,영문 입력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가능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817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이메일주소 형식 입력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가능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(ex:index506@gmail.com)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01699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*이메일 주소 형식이 맞으면 인증번호를 이메일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전송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이메일 주소 형식이 맞지 않으면 브라우져 기능의 alert 표시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98356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입력칸에 인증번호 6자리 입력가능하다.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852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*인증번호가 맞으면 아이디를 알려주는 페이지로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이동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(Member/find_id2.jsp)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*인증번호가 맞지않으면 alert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팝업으로 안내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97984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 찾기 페이지로 넘어간다.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(3rd_Project/Member/Seok/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find_pwd.jsp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31" name="그림 230" descr="C:/Users/KOSMO-08/AppData/Roaming/PolarisOffice/ETemp/12752_7558552/fImage766625338467.jpeg"/>
          <p:cNvPicPr/>
          <p:nvPr/>
        </p:nvPicPr>
        <p:blipFill rotWithShape="1">
          <a:blip r:embed="rId3"/>
          <a:srcRect l="24560" r="18920"/>
          <a:stretch>
            <a:fillRect/>
          </a:stretch>
        </p:blipFill>
        <p:spPr>
          <a:xfrm>
            <a:off x="1413087" y="1468120"/>
            <a:ext cx="5016288" cy="443865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그림 240" descr="C:/Users/KOSMO-08/AppData/Roaming/PolarisOffice/ETemp/12752_7558552/fImage901755416334.png"/>
          <p:cNvPicPr/>
          <p:nvPr/>
        </p:nvPicPr>
        <p:blipFill rotWithShape="1">
          <a:blip r:embed="rId3"/>
          <a:srcRect l="27070" t="22130" r="26580" b="26570"/>
          <a:stretch>
            <a:fillRect/>
          </a:stretch>
        </p:blipFill>
        <p:spPr>
          <a:xfrm>
            <a:off x="956945" y="2123440"/>
            <a:ext cx="5652135" cy="312801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43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F-LI-FI-MI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Member/Seok/find_id2.html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메인페이지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아이디찾기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고객아이디정보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4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45" name="표 3"/>
          <p:cNvGraphicFramePr>
            <a:graphicFrameLocks noGrp="1"/>
          </p:cNvGraphicFramePr>
          <p:nvPr/>
        </p:nvGraphicFramePr>
        <p:xfrm>
          <a:off x="7775575" y="712470"/>
          <a:ext cx="4319905" cy="221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78366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회원정보와 일치하는 회원 아이디를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현재 화면에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6357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로그인 페이지로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(Member/login_main.jsp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54074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 찾기 페이지로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(Member/find_pwd.jsp)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F-LI-FP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Member/find_pwd.html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메인페이지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 찾기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4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55" name="표 3"/>
          <p:cNvGraphicFramePr>
            <a:graphicFrameLocks noGrp="1"/>
          </p:cNvGraphicFramePr>
          <p:nvPr/>
        </p:nvGraphicFramePr>
        <p:xfrm>
          <a:off x="7775575" y="712470"/>
          <a:ext cx="4312285" cy="2874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2422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78366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입력칸에 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5~20글자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영문소문자, 숫자 입력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가능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31127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*회원정보에 맞는 아이디이면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본인확인 페이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 Member/find_pwd2.jsp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*회원정보에 맞는 아이디가 없으면 다시 쓰도록 alert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팝업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54074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찾기 페이지로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(Member/find_id.jsp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9" name="그림 248" descr="C:/Users/KOSMO-08/AppData/Roaming/PolarisOffice/ETemp/12752_7558552/fImage657755476500.jpeg"/>
          <p:cNvPicPr/>
          <p:nvPr/>
        </p:nvPicPr>
        <p:blipFill rotWithShape="1">
          <a:blip r:embed="rId3"/>
          <a:srcRect l="20300" r="19250"/>
          <a:stretch>
            <a:fillRect/>
          </a:stretch>
        </p:blipFill>
        <p:spPr>
          <a:xfrm>
            <a:off x="1304501" y="1705610"/>
            <a:ext cx="4791499" cy="396367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그림 258" descr="C:/Users/KOSMO-08/AppData/Roaming/PolarisOffice/ETemp/12752_7558552/fImage1203845559169.png"/>
          <p:cNvPicPr/>
          <p:nvPr/>
        </p:nvPicPr>
        <p:blipFill rotWithShape="1">
          <a:blip r:embed="rId3"/>
          <a:srcRect l="21170" t="5790" r="21960" b="40060"/>
          <a:stretch>
            <a:fillRect/>
          </a:stretch>
        </p:blipFill>
        <p:spPr>
          <a:xfrm>
            <a:off x="572770" y="1896023"/>
            <a:ext cx="6934200" cy="3301191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62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F-LI-FP-VI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Member/find_pwd2.html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메인페이지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비밀번호찾기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본인확인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3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64" name="표 3"/>
          <p:cNvGraphicFramePr>
            <a:graphicFrameLocks noGrp="1"/>
          </p:cNvGraphicFramePr>
          <p:nvPr/>
        </p:nvGraphicFramePr>
        <p:xfrm>
          <a:off x="7775575" y="712470"/>
          <a:ext cx="4319905" cy="3015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478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이메일 형식의 텍스트를 입력</a:t>
                      </a: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가능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817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입력한 이메일로 6자리의 인증번호</a:t>
                      </a: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전송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15408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자리 인증번호 입력 가능</a:t>
                      </a:r>
                      <a:endParaRPr lang="en-US" altLang="ko-KR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8373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*인증번호가 틀렸을시 alert</a:t>
                      </a: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팝업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*인증번호가 맞았을시 비밀번호 재설정</a:t>
                      </a: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페이지로 이동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(Member/reset_pwd.html )</a:t>
                      </a:r>
                      <a:endParaRPr lang="en-US" altLang="ko-KR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그림 267" descr="C:/Users/KOSMO-08/AppData/Roaming/PolarisOffice/ETemp/12752_7558552/fImage951065625724.png"/>
          <p:cNvPicPr/>
          <p:nvPr/>
        </p:nvPicPr>
        <p:blipFill rotWithShape="1">
          <a:blip r:embed="rId3"/>
          <a:srcRect l="26250" t="18500" r="32930" b="20140"/>
          <a:stretch>
            <a:fillRect/>
          </a:stretch>
        </p:blipFill>
        <p:spPr>
          <a:xfrm>
            <a:off x="1102995" y="1558925"/>
            <a:ext cx="4978400" cy="374142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70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F-LI-FP-RP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Member/reser_pwd.html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메인페이지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로그인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비밀번호 찾기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 재설정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1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72" name="표 3"/>
          <p:cNvGraphicFramePr>
            <a:graphicFrameLocks noGrp="1"/>
          </p:cNvGraphicFramePr>
          <p:nvPr/>
        </p:nvGraphicFramePr>
        <p:xfrm>
          <a:off x="7775575" y="712470"/>
          <a:ext cx="4319905" cy="3015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478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틀린 비밀번호 형식으로 입력시 안내문장 출력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817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비밀번호와 비밀번호 확인란의 비밀번호가 불일치시 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안내문장 출력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15408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비밀번호 입력란 초기화 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8373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U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비밀번호 재설정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완료 후 로그인 페이지로 이동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 Member/login_main.jsp ) </a:t>
                      </a:r>
                      <a:endParaRPr lang="en-US" altLang="ko-KR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F-LI-RR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Member/membership_Withdrawal.html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메인페이지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로그인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비밀번호 재확인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0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81" name="표 3"/>
          <p:cNvGraphicFramePr>
            <a:graphicFrameLocks noGrp="1"/>
          </p:cNvGraphicFramePr>
          <p:nvPr/>
        </p:nvGraphicFramePr>
        <p:xfrm>
          <a:off x="7775575" y="712470"/>
          <a:ext cx="4319905" cy="3033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478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로그인된 아이디를 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현재 화면에 출력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817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입력한 비밀번호가 ●으로 표시되어 작성된 비밀번호가   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화면에서 보이지 않음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1713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1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가 맞지않으면 alert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팝업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비밀번호가 맞으면 회원탈퇴 페이지로 이동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 Member/membership_Withdrawal2.html )</a:t>
                      </a:r>
                      <a:endParaRPr lang="en-US" altLang="ko-KR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76" name="그림 275" descr="C:/Users/KOSMO-08/AppData/Roaming/PolarisOffice/ETemp/12752_7558552/fImage717915681478.jpeg"/>
          <p:cNvPicPr/>
          <p:nvPr/>
        </p:nvPicPr>
        <p:blipFill rotWithShape="1">
          <a:blip r:embed="rId3"/>
          <a:srcRect l="18650" r="20450"/>
          <a:stretch>
            <a:fillRect/>
          </a:stretch>
        </p:blipFill>
        <p:spPr>
          <a:xfrm>
            <a:off x="1090507" y="1477645"/>
            <a:ext cx="5358341" cy="439991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그림 285" descr="C:/Users/KOSMO-08/AppData/Roaming/PolarisOffice/ETemp/12752_7558552/fImage1221115769358.png"/>
          <p:cNvPicPr/>
          <p:nvPr/>
        </p:nvPicPr>
        <p:blipFill rotWithShape="1">
          <a:blip r:embed="rId2"/>
          <a:srcRect l="27240" t="8930" r="24260" b="4470"/>
          <a:stretch>
            <a:fillRect/>
          </a:stretch>
        </p:blipFill>
        <p:spPr>
          <a:xfrm>
            <a:off x="749935" y="1047750"/>
            <a:ext cx="5913120" cy="5280025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88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F-LI-RR-MW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Member/membership_Withdrawal2.html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메인페이지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로그인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비밀번호 재확인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회원탈퇴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9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90" name="표 3"/>
          <p:cNvGraphicFramePr>
            <a:graphicFrameLocks noGrp="1"/>
          </p:cNvGraphicFramePr>
          <p:nvPr/>
        </p:nvGraphicFramePr>
        <p:xfrm>
          <a:off x="7775575" y="712470"/>
          <a:ext cx="4319905" cy="349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478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체크박스로 중복 선택할 수 있다..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817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텍스트박스에 글을 입력 할 수 있다.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96949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D</a:t>
                      </a:r>
                      <a:endParaRPr lang="en-US" altLang="ko-KR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회원탈퇴 버튼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클릭시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Confirm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팝업 안내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정말 탈퇴하시겠습니까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?)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[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확인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]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버튼 클릭시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회원 정보 삭제 후 메인페이지로 이동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index.jsp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8373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버튼 클릭시 메인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페이지로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( index.jsp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461</ep:Words>
  <ep:PresentationFormat/>
  <ep:Paragraphs>0</ep:Paragraphs>
  <ep:Slides>8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2019-10-03T08:37:00.000</dcterms:created>
  <dc:creator>index50678</dc:creator>
  <cp:lastModifiedBy>kk</cp:lastModifiedBy>
  <dcterms:modified xsi:type="dcterms:W3CDTF">2019-11-07T11:28:42.487</dcterms:modified>
  <cp:revision>58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