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88" r:id="rId3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186" y="-82"/>
      </p:cViewPr>
      <p:guideLst>
        <p:guide orient="horz" pos="2214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3125" y="-72"/>
      </p:cViewPr>
      <p:guideLst>
        <p:guide orient="horz" pos="2952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5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4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・교재의 수량을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1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씩 증가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▲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+),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감소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장바구니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</a:t>
                      </a:r>
                      <a:endParaRPr altLang="en-US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・장바구니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페이지로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</a:t>
                      </a:r>
                      <a:endParaRPr altLang="en-US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팝업이</a:t>
                      </a:r>
                      <a:r>
                        <a:rPr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7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2045970"/>
            <a:ext cx="6878955" cy="2956560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2895" y="704850"/>
          <a:ext cx="2900680" cy="596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152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상품명을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 담은 교재의 판매가를  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할인가를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수량을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수정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합계액을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삭제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・삭제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 노출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</a:t>
                      </a:r>
                      <a:endParaRPr altLang="en-US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팝업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 페이지에서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endParaRPr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페이지</a:t>
                      </a:r>
                      <a:r>
                        <a:rPr altLang="en-US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286250" y="3279775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00675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8220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062470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59512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5176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98545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5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279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・회원 이름을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・기본배송지 버튼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회원정보 이름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 주소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,연락처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・신규배송지 버튼 선택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 입력란을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초기화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・회원 이름을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 선택목록을 화면에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・연락처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・주소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요청사항 선택목록을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・배송시 요청사항을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・직접입력 입력상자를 생성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469390"/>
            <a:ext cx="7733030" cy="420814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3740"/>
          <a:ext cx="2900680" cy="595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305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화면에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 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화면에서 숨김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 선택 목록을 화면에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・입금은행을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・선택된 입금은행의 입금계좌를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 안내문을 화면에  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노출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826000" y="2762250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38800" y="349059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53405" y="402717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21"/>
          <p:cNvGrpSpPr/>
          <p:nvPr/>
        </p:nvGrpSpPr>
        <p:grpSpPr>
          <a:xfrm>
            <a:off x="6753225" y="4010660"/>
            <a:ext cx="240030" cy="260350"/>
            <a:chOff x="5233670" y="3935095"/>
            <a:chExt cx="240030" cy="260350"/>
          </a:xfrm>
        </p:grpSpPr>
        <p:sp>
          <p:nvSpPr>
            <p:cNvPr id="6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8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2138680"/>
            <a:ext cx="7934325" cy="2447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 교재의 상품명과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이미지를 입력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 교재의 수량을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상품금액을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할인금액을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할인적용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금액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배송비를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334770" y="325437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13965" y="326390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53155" y="3263900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41545" y="3274060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42330" y="327406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6" name="그룹 22"/>
          <p:cNvGrpSpPr/>
          <p:nvPr/>
        </p:nvGrpSpPr>
        <p:grpSpPr>
          <a:xfrm>
            <a:off x="7126605" y="3279775"/>
            <a:ext cx="249555" cy="260350"/>
            <a:chOff x="2548890" y="4657725"/>
            <a:chExt cx="249555" cy="260350"/>
          </a:xfrm>
        </p:grpSpPr>
        <p:sp>
          <p:nvSpPr>
            <p:cNvPr id="7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9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840" y="718185"/>
            <a:ext cx="5052060" cy="5876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6929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내용닫기▲ 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노출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화면에서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숨김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29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 체크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구매조건,개인정보수집,결제대행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 체크해제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구매조건,개인정보수집,결제대행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의 체크박스를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9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9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6225540" y="134620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04440" y="135255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90470" y="25368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1740" y="380428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472690" y="5114925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2242820"/>
            <a:ext cx="6143625" cy="26003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2895" y="71437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1631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상품금액의 합계를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배송비의 합계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전체 할인금액의 합계를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상품의 최종 결제금액을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4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・배송정보 입력여부와 정합성을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검사하여 알림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팝업을 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결제정보 입력여부를 검사하여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주문자동의 동의여부를 검사하여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・페이지이동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 </a:t>
                      </a:r>
                      <a:endParaRPr altLang="en-US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 노출</a:t>
                      </a:r>
                      <a:endParaRPr altLang="en-US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결제완료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(completed.html)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페이지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117090" y="329819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24250" y="3292475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02200" y="32734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60160" y="327342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73805" y="390398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4375"/>
          <a:ext cx="2900680" cy="594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페이지의 이름을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연락처를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요청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사항을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2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결제수단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은행의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계좌번호를 읽어와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・주문결제 페이지의 최종결제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금액을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현재페이지에서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페이지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마이페이지로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Presentation</Application>
  <PresentationFormat>사용자 지정</PresentationFormat>
  <Paragraphs>688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MS PGothic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322</cp:revision>
  <dcterms:created xsi:type="dcterms:W3CDTF">2019-09-20T03:50:00Z</dcterms:created>
  <dcterms:modified xsi:type="dcterms:W3CDTF">2019-11-07T03:16:18Z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