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380" autoAdjust="0"/>
  </p:normalViewPr>
  <p:slideViewPr>
    <p:cSldViewPr snapToGrid="0" snapToObjects="1">
      <p:cViewPr varScale="1">
        <p:scale>
          <a:sx n="87" d="100"/>
          <a:sy n="87" d="100"/>
        </p:scale>
        <p:origin x="-1186" y="-82"/>
      </p:cViewPr>
      <p:guideLst>
        <p:guide orient="horz" pos="2324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3125" y="-72"/>
      </p:cViewPr>
      <p:guideLst>
        <p:guide orient="horz" pos="310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/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F-BP-BS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09295"/>
          <a:ext cx="4319905" cy="59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87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8642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1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씩 증가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▲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감소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98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장바구니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담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팝업이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페이지로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50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팝업이</a:t>
                      </a:r>
                      <a:r>
                        <a:rPr altLang="en-US" sz="1000" kern="1200" baseline="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옴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339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1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0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9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09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371600" y="78676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F-BP-BC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5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상품명을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할인가를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5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32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합계액을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수정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합계액을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5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장바구니에서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삭제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삭제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 </a:t>
                      </a:r>
                      <a:endParaRPr lang="en-US" altLang="ko-KR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6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</a:t>
                      </a:r>
                      <a:r>
                        <a:rPr lang="en-US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)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 팝업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화면에 노출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 페이지에서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</a:t>
                      </a:r>
                      <a:r>
                        <a:rPr altLang="en-US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현재페이지에서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en-US" altLang="ko-KR" sz="1000" kern="1200" dirty="0" err="1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017395"/>
            <a:ext cx="6878955" cy="295656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06140" y="32512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520565" y="3253740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98110" y="3253740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409190" y="4119880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594735" y="4112895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182360" y="3256915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15010" y="3256915"/>
            <a:ext cx="240030" cy="260985"/>
            <a:chOff x="1347470" y="3285490"/>
            <a:chExt cx="240030" cy="260985"/>
          </a:xfrm>
        </p:grpSpPr>
        <p:sp>
          <p:nvSpPr>
            <p:cNvPr id="3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7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771650" y="3260090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718435" y="3260090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F-BP-BO-DI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606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968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회원 이름을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02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기본배송지 버튼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회원정보 이름</a:t>
                      </a: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 주소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,연락처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en-US" altLang="ko-KR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2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 버튼 선택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초기화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245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회원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통신사번호 선택목록을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통신사번호를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연락처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82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 정보를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2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요청사항 선택목록을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 요청사항을 선택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직접입력 입력상자를 생성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21615" y="1735455"/>
            <a:ext cx="7043420" cy="4079875"/>
          </a:xfrm>
          <a:prstGeom prst="rect">
            <a:avLst/>
          </a:prstGeom>
          <a:noFill/>
        </p:spPr>
      </p:pic>
      <p:grpSp>
        <p:nvGrpSpPr>
          <p:cNvPr id="36" name="그룹 19"/>
          <p:cNvGrpSpPr/>
          <p:nvPr/>
        </p:nvGrpSpPr>
        <p:grpSpPr>
          <a:xfrm>
            <a:off x="4356735" y="2940050"/>
            <a:ext cx="240030" cy="260985"/>
            <a:chOff x="5444490" y="2632075"/>
            <a:chExt cx="240030" cy="260985"/>
          </a:xfrm>
        </p:grpSpPr>
        <p:sp>
          <p:nvSpPr>
            <p:cNvPr id="37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9" name="그룹 17"/>
          <p:cNvGrpSpPr/>
          <p:nvPr/>
        </p:nvGrpSpPr>
        <p:grpSpPr>
          <a:xfrm>
            <a:off x="5262880" y="2924175"/>
            <a:ext cx="240030" cy="260985"/>
            <a:chOff x="7463155" y="2640965"/>
            <a:chExt cx="240030" cy="260985"/>
          </a:xfrm>
        </p:grpSpPr>
        <p:sp>
          <p:nvSpPr>
            <p:cNvPr id="40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2" name="그룹 21"/>
          <p:cNvGrpSpPr/>
          <p:nvPr/>
        </p:nvGrpSpPr>
        <p:grpSpPr>
          <a:xfrm>
            <a:off x="4471670" y="3445510"/>
            <a:ext cx="240030" cy="260985"/>
            <a:chOff x="5607050" y="3279775"/>
            <a:chExt cx="240030" cy="260985"/>
          </a:xfrm>
        </p:grpSpPr>
        <p:sp>
          <p:nvSpPr>
            <p:cNvPr id="4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5" name="그룹 24"/>
          <p:cNvGrpSpPr/>
          <p:nvPr/>
        </p:nvGrpSpPr>
        <p:grpSpPr>
          <a:xfrm>
            <a:off x="4692650" y="3943350"/>
            <a:ext cx="240030" cy="260350"/>
            <a:chOff x="5826760" y="3892550"/>
            <a:chExt cx="240030" cy="260350"/>
          </a:xfrm>
        </p:grpSpPr>
        <p:sp>
          <p:nvSpPr>
            <p:cNvPr id="4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8" name="그룹 27"/>
          <p:cNvGrpSpPr/>
          <p:nvPr/>
        </p:nvGrpSpPr>
        <p:grpSpPr>
          <a:xfrm>
            <a:off x="5618480" y="3943350"/>
            <a:ext cx="240030" cy="260350"/>
            <a:chOff x="7039610" y="3892550"/>
            <a:chExt cx="240030" cy="260350"/>
          </a:xfrm>
        </p:grpSpPr>
        <p:sp>
          <p:nvSpPr>
            <p:cNvPr id="4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1" name="그룹 30"/>
          <p:cNvGrpSpPr/>
          <p:nvPr/>
        </p:nvGrpSpPr>
        <p:grpSpPr>
          <a:xfrm>
            <a:off x="3933190" y="3943350"/>
            <a:ext cx="240030" cy="260985"/>
            <a:chOff x="4886960" y="3892550"/>
            <a:chExt cx="240030" cy="260985"/>
          </a:xfrm>
        </p:grpSpPr>
        <p:sp>
          <p:nvSpPr>
            <p:cNvPr id="5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4" name="그룹 33"/>
          <p:cNvGrpSpPr/>
          <p:nvPr/>
        </p:nvGrpSpPr>
        <p:grpSpPr>
          <a:xfrm>
            <a:off x="3957955" y="4488815"/>
            <a:ext cx="240030" cy="260350"/>
            <a:chOff x="4892675" y="4562475"/>
            <a:chExt cx="240030" cy="260350"/>
          </a:xfrm>
        </p:grpSpPr>
        <p:sp>
          <p:nvSpPr>
            <p:cNvPr id="5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7" name="그룹 36"/>
          <p:cNvGrpSpPr/>
          <p:nvPr/>
        </p:nvGrpSpPr>
        <p:grpSpPr>
          <a:xfrm>
            <a:off x="3977005" y="5012690"/>
            <a:ext cx="240030" cy="260350"/>
            <a:chOff x="4901565" y="5191125"/>
            <a:chExt cx="240030" cy="260350"/>
          </a:xfrm>
        </p:grpSpPr>
        <p:sp>
          <p:nvSpPr>
            <p:cNvPr id="5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6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4034790" y="1988820"/>
            <a:ext cx="2925445" cy="439420"/>
          </a:xfrm>
          <a:prstGeom prst="rect">
            <a:avLst/>
          </a:prstGeom>
          <a:noFill/>
        </p:spPr>
      </p:pic>
      <p:grpSp>
        <p:nvGrpSpPr>
          <p:cNvPr id="61" name="그룹 7"/>
          <p:cNvGrpSpPr/>
          <p:nvPr/>
        </p:nvGrpSpPr>
        <p:grpSpPr>
          <a:xfrm>
            <a:off x="4954905" y="2428240"/>
            <a:ext cx="239395" cy="261620"/>
            <a:chOff x="6175375" y="2039620"/>
            <a:chExt cx="239395" cy="261620"/>
          </a:xfrm>
        </p:grpSpPr>
        <p:sp>
          <p:nvSpPr>
            <p:cNvPr id="62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3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714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790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무통장입금 버튼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선택 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화면에서 숨김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화면에 노출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입금은행을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선택된 입금은행의 입금계좌를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</a:t>
                      </a:r>
                      <a:r>
                        <a:rPr altLang="en-US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이용안내문을 화면에 노출</a:t>
                      </a: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b="0" i="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806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711325"/>
            <a:ext cx="6943725" cy="377888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805555" y="287591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04055" y="347027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8185" y="399796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21"/>
          <p:cNvGrpSpPr/>
          <p:nvPr/>
        </p:nvGrpSpPr>
        <p:grpSpPr>
          <a:xfrm>
            <a:off x="5551805" y="4008120"/>
            <a:ext cx="240030" cy="260350"/>
            <a:chOff x="5233670" y="3935095"/>
            <a:chExt cx="240030" cy="260350"/>
          </a:xfrm>
        </p:grpSpPr>
        <p:sp>
          <p:nvSpPr>
            <p:cNvPr id="9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714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7907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교재의 상품명과 이미지를 입력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743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 교재의 수량을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상품금액을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할인금액을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806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할인적용금액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10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배송비를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2216785"/>
            <a:ext cx="6904990" cy="2130425"/>
          </a:xfrm>
          <a:prstGeom prst="rect">
            <a:avLst/>
          </a:prstGeom>
        </p:spPr>
      </p:pic>
      <p:grpSp>
        <p:nvGrpSpPr>
          <p:cNvPr id="3" name="그룹 19"/>
          <p:cNvGrpSpPr/>
          <p:nvPr/>
        </p:nvGrpSpPr>
        <p:grpSpPr>
          <a:xfrm>
            <a:off x="836295" y="3202940"/>
            <a:ext cx="239395" cy="261620"/>
            <a:chOff x="6444615" y="1317625"/>
            <a:chExt cx="239395" cy="261620"/>
          </a:xfrm>
        </p:grpSpPr>
        <p:sp>
          <p:nvSpPr>
            <p:cNvPr id="11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2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3" name="그룹 10"/>
          <p:cNvGrpSpPr/>
          <p:nvPr/>
        </p:nvGrpSpPr>
        <p:grpSpPr>
          <a:xfrm>
            <a:off x="1847850" y="3212465"/>
            <a:ext cx="240030" cy="260350"/>
            <a:chOff x="2513965" y="1343025"/>
            <a:chExt cx="240030" cy="260350"/>
          </a:xfrm>
        </p:grpSpPr>
        <p:sp>
          <p:nvSpPr>
            <p:cNvPr id="14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2859405" y="3219450"/>
            <a:ext cx="249555" cy="260350"/>
            <a:chOff x="2519045" y="2384425"/>
            <a:chExt cx="249555" cy="260350"/>
          </a:xfrm>
        </p:grpSpPr>
        <p:sp>
          <p:nvSpPr>
            <p:cNvPr id="26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18"/>
          <p:cNvGrpSpPr/>
          <p:nvPr/>
        </p:nvGrpSpPr>
        <p:grpSpPr>
          <a:xfrm>
            <a:off x="3851910" y="3237865"/>
            <a:ext cx="249555" cy="260350"/>
            <a:chOff x="2539365" y="3489960"/>
            <a:chExt cx="249555" cy="260350"/>
          </a:xfrm>
        </p:grpSpPr>
        <p:sp>
          <p:nvSpPr>
            <p:cNvPr id="29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22"/>
          <p:cNvGrpSpPr/>
          <p:nvPr/>
        </p:nvGrpSpPr>
        <p:grpSpPr>
          <a:xfrm>
            <a:off x="4816475" y="3222625"/>
            <a:ext cx="249555" cy="260350"/>
            <a:chOff x="2548890" y="4657725"/>
            <a:chExt cx="249555" cy="260350"/>
          </a:xfrm>
        </p:grpSpPr>
        <p:sp>
          <p:nvSpPr>
            <p:cNvPr id="32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22"/>
          <p:cNvGrpSpPr/>
          <p:nvPr/>
        </p:nvGrpSpPr>
        <p:grpSpPr>
          <a:xfrm>
            <a:off x="5843270" y="3219450"/>
            <a:ext cx="249555" cy="260350"/>
            <a:chOff x="2548890" y="4657725"/>
            <a:chExt cx="249555" cy="260350"/>
          </a:xfrm>
        </p:grpSpPr>
        <p:sp>
          <p:nvSpPr>
            <p:cNvPr id="35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F-BP-BO-OA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4375"/>
          <a:ext cx="4319905" cy="595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303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676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내용닫기▲ 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 노출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버튼으로 변경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상세내용을 화면에서 숨김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6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 체크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체크박스를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 체크해제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구매조건,개인정보수집,결제대행서비스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의 체크박스를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708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0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207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860" y="749300"/>
            <a:ext cx="5052060" cy="587692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5242560" y="137731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10"/>
          <p:cNvGrpSpPr/>
          <p:nvPr/>
        </p:nvGrpSpPr>
        <p:grpSpPr>
          <a:xfrm>
            <a:off x="1521460" y="1383665"/>
            <a:ext cx="240030" cy="260350"/>
            <a:chOff x="2513965" y="1343025"/>
            <a:chExt cx="240030" cy="260350"/>
          </a:xfrm>
        </p:grpSpPr>
        <p:sp>
          <p:nvSpPr>
            <p:cNvPr id="9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3"/>
          <p:cNvGrpSpPr/>
          <p:nvPr/>
        </p:nvGrpSpPr>
        <p:grpSpPr>
          <a:xfrm>
            <a:off x="1507490" y="2567940"/>
            <a:ext cx="249555" cy="260350"/>
            <a:chOff x="2519045" y="2384425"/>
            <a:chExt cx="249555" cy="260350"/>
          </a:xfrm>
        </p:grpSpPr>
        <p:sp>
          <p:nvSpPr>
            <p:cNvPr id="19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18"/>
          <p:cNvGrpSpPr/>
          <p:nvPr/>
        </p:nvGrpSpPr>
        <p:grpSpPr>
          <a:xfrm>
            <a:off x="1508760" y="3835400"/>
            <a:ext cx="249555" cy="260350"/>
            <a:chOff x="2539365" y="3489960"/>
            <a:chExt cx="249555" cy="260350"/>
          </a:xfrm>
        </p:grpSpPr>
        <p:sp>
          <p:nvSpPr>
            <p:cNvPr id="23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22"/>
          <p:cNvGrpSpPr/>
          <p:nvPr/>
        </p:nvGrpSpPr>
        <p:grpSpPr>
          <a:xfrm>
            <a:off x="1489710" y="5146040"/>
            <a:ext cx="249555" cy="260350"/>
            <a:chOff x="2548890" y="4657725"/>
            <a:chExt cx="249555" cy="260350"/>
          </a:xfrm>
        </p:grpSpPr>
        <p:sp>
          <p:nvSpPr>
            <p:cNvPr id="38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상품금액의 합계를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배송비의 합계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전체 상품의 최종 결제금액을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배송정보 입력여부와 정합성을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검사하여 알림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팝업을 화면에 노출</a:t>
                      </a: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 smtClean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검사하여 알림 팝업을 화면에 노출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페이지이동 확인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</a:t>
                      </a:r>
                      <a:r>
                        <a:rPr altLang="en-US" sz="100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알림팝업을 화면에 노출</a:t>
                      </a:r>
                      <a:endParaRPr altLang="en-US" sz="1000" kern="1200" dirty="0" err="1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-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현재페이지에서 결제완료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(completed.html)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페이지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이동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204720"/>
            <a:ext cx="6143625" cy="2600325"/>
          </a:xfrm>
          <a:prstGeom prst="rect">
            <a:avLst/>
          </a:prstGeom>
        </p:spPr>
      </p:pic>
      <p:grpSp>
        <p:nvGrpSpPr>
          <p:cNvPr id="3" name="그룹 19"/>
          <p:cNvGrpSpPr/>
          <p:nvPr/>
        </p:nvGrpSpPr>
        <p:grpSpPr>
          <a:xfrm>
            <a:off x="1127125" y="3260090"/>
            <a:ext cx="239395" cy="261620"/>
            <a:chOff x="6444615" y="1317625"/>
            <a:chExt cx="239395" cy="261620"/>
          </a:xfrm>
        </p:grpSpPr>
        <p:sp>
          <p:nvSpPr>
            <p:cNvPr id="11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2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3" name="그룹 10"/>
          <p:cNvGrpSpPr/>
          <p:nvPr/>
        </p:nvGrpSpPr>
        <p:grpSpPr>
          <a:xfrm>
            <a:off x="2534285" y="3254375"/>
            <a:ext cx="240030" cy="260350"/>
            <a:chOff x="2513965" y="1343025"/>
            <a:chExt cx="240030" cy="260350"/>
          </a:xfrm>
        </p:grpSpPr>
        <p:sp>
          <p:nvSpPr>
            <p:cNvPr id="14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5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13"/>
          <p:cNvGrpSpPr/>
          <p:nvPr/>
        </p:nvGrpSpPr>
        <p:grpSpPr>
          <a:xfrm>
            <a:off x="3912235" y="3235325"/>
            <a:ext cx="249555" cy="260350"/>
            <a:chOff x="2519045" y="2384425"/>
            <a:chExt cx="249555" cy="260350"/>
          </a:xfrm>
        </p:grpSpPr>
        <p:sp>
          <p:nvSpPr>
            <p:cNvPr id="26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18"/>
          <p:cNvGrpSpPr/>
          <p:nvPr/>
        </p:nvGrpSpPr>
        <p:grpSpPr>
          <a:xfrm>
            <a:off x="5370195" y="3235325"/>
            <a:ext cx="249555" cy="260350"/>
            <a:chOff x="2539365" y="3489960"/>
            <a:chExt cx="249555" cy="260350"/>
          </a:xfrm>
        </p:grpSpPr>
        <p:sp>
          <p:nvSpPr>
            <p:cNvPr id="29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22"/>
          <p:cNvGrpSpPr/>
          <p:nvPr/>
        </p:nvGrpSpPr>
        <p:grpSpPr>
          <a:xfrm>
            <a:off x="2783840" y="3865880"/>
            <a:ext cx="249555" cy="260350"/>
            <a:chOff x="2548890" y="4657725"/>
            <a:chExt cx="249555" cy="260350"/>
          </a:xfrm>
        </p:grpSpPr>
        <p:sp>
          <p:nvSpPr>
            <p:cNvPr id="32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F-BP-OC-DI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페이지의 이름을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연락처를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주소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</a:t>
                      </a:r>
                      <a:r>
                        <a:rPr altLang="en-US" sz="100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배송시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요청사항을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14020" y="1831340"/>
            <a:ext cx="6791325" cy="3557270"/>
          </a:xfrm>
          <a:prstGeom prst="rect">
            <a:avLst/>
          </a:prstGeom>
          <a:noFill/>
        </p:spPr>
      </p:pic>
      <p:grpSp>
        <p:nvGrpSpPr>
          <p:cNvPr id="16" name="그룹 30"/>
          <p:cNvGrpSpPr/>
          <p:nvPr/>
        </p:nvGrpSpPr>
        <p:grpSpPr>
          <a:xfrm>
            <a:off x="5015865" y="2477135"/>
            <a:ext cx="239395" cy="261620"/>
            <a:chOff x="6210300" y="2229485"/>
            <a:chExt cx="239395" cy="261620"/>
          </a:xfrm>
        </p:grpSpPr>
        <p:sp>
          <p:nvSpPr>
            <p:cNvPr id="17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653915" y="30943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253865" y="374967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215765" y="46075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표 1"/>
          <p:cNvGraphicFramePr>
            <a:graphicFrameLocks noGrp="1"/>
          </p:cNvGraphicFramePr>
          <p:nvPr/>
        </p:nvGraphicFramePr>
        <p:xfrm>
          <a:off x="147320" y="78740"/>
          <a:ext cx="11958320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95"/>
                <a:gridCol w="5508625"/>
                <a:gridCol w="4485640"/>
                <a:gridCol w="1038860"/>
              </a:tblGrid>
              <a:tr h="2476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F-BP-OC-PI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도형 2"/>
          <p:cNvSpPr/>
          <p:nvPr/>
        </p:nvSpPr>
        <p:spPr>
          <a:xfrm>
            <a:off x="142875" y="714375"/>
            <a:ext cx="7200900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6" name="표 3"/>
          <p:cNvGraphicFramePr>
            <a:graphicFrameLocks noGrp="1"/>
          </p:cNvGraphicFramePr>
          <p:nvPr/>
        </p:nvGraphicFramePr>
        <p:xfrm>
          <a:off x="7785735" y="713740"/>
          <a:ext cx="4319905" cy="595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"/>
                <a:gridCol w="561340"/>
                <a:gridCol w="3331845"/>
              </a:tblGrid>
              <a:tr h="152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19505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결제수단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정보를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887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선택한 </a:t>
                      </a:r>
                      <a:r>
                        <a:rPr altLang="en-US" sz="100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은행의 </a:t>
                      </a: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계좌번호를 읽어와 </a:t>
                      </a:r>
                      <a:endParaRPr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・주문결제 페이지의 최종결제 금액을 읽어와 입력한다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0"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</a:t>
                      </a:r>
                      <a:r>
                        <a:rPr lang="en-US" altLang="ko-KR" sz="1000" b="0" i="0" kern="1200" dirty="0" err="1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</a:t>
                      </a: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altLang="en-US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>
            <p:ph/>
          </p:nvPr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47675" y="1972310"/>
            <a:ext cx="6591300" cy="3238500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>
            <a:off x="3761105" y="2534285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07890" y="2534285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61105" y="3221355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995805" y="4264660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94430" y="4255135"/>
            <a:ext cx="240030" cy="260350"/>
            <a:chOff x="4653915" y="4234815"/>
            <a:chExt cx="240030" cy="26035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Presentation</Application>
  <PresentationFormat>사용자 지정</PresentationFormat>
  <Paragraphs>650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MS PGothic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326</cp:revision>
  <dcterms:created xsi:type="dcterms:W3CDTF">2019-09-20T03:50:00Z</dcterms:created>
  <dcterms:modified xsi:type="dcterms:W3CDTF">2019-11-11T12:53:20Z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