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="" xmlns:p14="http://schemas.microsoft.com/office/powerpoint/2010/main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001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204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0645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06456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06456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06456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06456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06456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06456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4239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935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공지사항에서 클릭한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타이틀의 상세 내용이 적힌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상세페이지로 이동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291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공지사항의 글을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이름으로 검색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두개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이상의 조건으로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중복검색도 가능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66211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공지사항의 글을 페이지 단위로 이동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이전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다음 버튼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또는 번호를 눌러서 </a:t>
                      </a:r>
                      <a:endParaRPr lang="en-US" altLang="ko-KR" sz="900" b="0" i="0" kern="1200" baseline="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페이지로 이동 가능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페이지당 글은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15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개까지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볼수있으며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페이지단위로 표시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만약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페이지에서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페이지로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이동하려면 다음버튼을 눌러서 이동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0196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공지사항의 글이 올라온 순서를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아래부터 내림차순으로 번호로 표시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공지사항의 글을 등록한 날짜를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618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공지사항의 글을 등록한 작성자를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2964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공지사항의 글을 조회한 횟수를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8731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공지사항의 글에 첨부파일이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등록되어있는지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6928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공지사항에 글을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작성할수있는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페이지로 이동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권한은 관리자만 가능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923" y="1110298"/>
            <a:ext cx="7724775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1232940"/>
                <a:gridCol w="4275685"/>
                <a:gridCol w="4485640"/>
                <a:gridCol w="103886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경로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F-PR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Notice_List.html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3rd_Project/Member/Nam/Notice_List.html</a:t>
                      </a:r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공지사항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남기호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053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54403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자유게시판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에서 클릭한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타이틀의 상세 내용이 적힌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상세페이지로 이동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자유게시판의 글을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이름으로 검색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두개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이상의 조건으로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중복검색도 가능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38698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자유게시판의 글을 페이지 단위로 이동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이전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다음 버튼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또는 번호를 눌러서 </a:t>
                      </a:r>
                      <a:endParaRPr lang="en-US" altLang="ko-KR" sz="900" b="0" i="0" kern="1200" baseline="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페이지로 이동 가능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페이지당 글은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15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개까지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볼수있으며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페이지단위로 표시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만약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페이지에서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페이지로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이동하려면 다음버튼을 눌러서 이동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107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글이 올라온 순서를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아래부터 내림차순으로 번호로 표시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919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자유게시판의 글을 등록한 날짜를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012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자유게시판의 글을 등록한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작성자를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477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자유게시판의 글에 첨부파일이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등록되어있는지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017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자유게시판의 글에 등록된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댓글의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개수를 확인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106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자유게시판의 글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최상단에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최신 공지를 최대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개까지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476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자유게시판의 글을 조회한 횟수를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8289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자유게시판에 글을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작성할수있는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페이지로 이동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160" y="838835"/>
            <a:ext cx="7734300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47320" y="8636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1537335"/>
                <a:gridCol w="3971290"/>
                <a:gridCol w="4485640"/>
                <a:gridCol w="103886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경로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F-CL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Community_List.html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3rd_Project/Member/Nam/Community_List.html</a:t>
                      </a:r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남기호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4920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64131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질문게시판에서 클릭한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타이틀의 상세 내용이 적힌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상세페이지로 이동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8764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질문게시판의 글을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이름으로 검색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두개이상의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조건으로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중복검색도 가능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77117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질문게시판의 글을 페이지 단위로 이동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이전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다음 버튼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또는 번호를 눌러서 </a:t>
                      </a:r>
                      <a:endParaRPr lang="en-US" altLang="ko-KR" sz="900" b="0" i="0" kern="1200" baseline="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페이지로 이동 가능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페이지당 글은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15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개까지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볼수있으며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페이지단위로 표시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만약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페이지에서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페이지로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이동하려면 다음버튼을 눌러서 이동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017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질문게시판의 글이 올라온 순서를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아래부터 내림차순으로 번호로 표시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1557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질문게시판의 글을 등록한 날짜를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107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질문게시판의 글을 등록한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작성자를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291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질문게시판의 글에 첨부파일이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등록되어있는지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4946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질문게시판의 글을 조회한 횟수를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9134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질문게시판에 글을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작성할수있는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페이지로 이동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535" y="872173"/>
            <a:ext cx="7829550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47320" y="8636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1537335"/>
                <a:gridCol w="3971290"/>
                <a:gridCol w="4485640"/>
                <a:gridCol w="103886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경로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F-QL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Question_List.html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3rd_Project/Member/Nam/Question_List.html</a:t>
                      </a:r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질문게시판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남기호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46085"/>
          <a:ext cx="2900680" cy="591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9578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</a:t>
                      </a:r>
                      <a:r>
                        <a:rPr lang="en-US" altLang="ko-KR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제목을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374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</a:t>
                      </a:r>
                      <a:r>
                        <a:rPr lang="en-US" altLang="ko-KR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작성자를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2647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</a:t>
                      </a:r>
                      <a:r>
                        <a:rPr lang="en-US" altLang="ko-KR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작성 날짜를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1557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해당</a:t>
                      </a:r>
                      <a:r>
                        <a:rPr lang="en-US" altLang="ko-KR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글 내용을 표시</a:t>
                      </a:r>
                      <a:endParaRPr lang="en-US" altLang="ko-KR" sz="900" b="0" i="0" kern="1200" baseline="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8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답글을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쓸수있는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페이지로 이동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468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 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</a:t>
                      </a: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게시글를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 할 수 있는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en-US" altLang="ko-KR" sz="900" b="0" i="0" kern="1200" baseline="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페이지로 이동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7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게시글을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삭제할 수 있는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페이지로 이동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1029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이전의 게시판으로 이동</a:t>
                      </a:r>
                      <a:endParaRPr lang="ko-KR" altLang="en-US" sz="9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19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댓글쓰기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란에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쓴 내용을 </a:t>
                      </a:r>
                      <a:endParaRPr lang="en-US" altLang="ko-KR" sz="900" b="0" i="0" kern="1200" baseline="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란에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등록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776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해당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댓글을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삭제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776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해당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댓글을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수정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776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게시글에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댓글을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등록한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이용자의 아이디를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1074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게시글에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댓글을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등록한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날짜와 시간을 표시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수정할때마다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갱신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3369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15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수정할 내용을 입력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7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16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댓글의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수정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수정할때마다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작성시간이 수정</a:t>
                      </a:r>
                      <a:endParaRPr lang="ko-KR" altLang="en-US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776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수정을 취소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:\Users\kosmo_09\Desktop\상세보기+댓글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3321" y="998336"/>
            <a:ext cx="6516687" cy="5143500"/>
          </a:xfrm>
          <a:prstGeom prst="rect">
            <a:avLst/>
          </a:prstGeom>
          <a:noFill/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47320" y="8636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1537335"/>
                <a:gridCol w="3971290"/>
                <a:gridCol w="4485640"/>
                <a:gridCol w="103886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경로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F-PR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postRead.html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3rd_Project/Member/Nam/postRead.html</a:t>
                      </a:r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상세보기와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남기호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5388"/>
          <a:ext cx="2900680" cy="1161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37137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9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en-US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해당 게시판에 </a:t>
                      </a:r>
                      <a:r>
                        <a:rPr lang="ko-KR" altLang="en-US" sz="900" b="0" i="0" strike="noStrike" kern="1200" dirty="0" err="1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게시글이</a:t>
                      </a:r>
                      <a:r>
                        <a:rPr lang="ko-KR" altLang="en-US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en-US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등록</a:t>
                      </a:r>
                      <a:endParaRPr lang="ko-KR" altLang="en-US" sz="9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해당 내용으로 </a:t>
                      </a:r>
                      <a:r>
                        <a:rPr lang="ko-KR" altLang="en-US" sz="900" b="0" i="0" strike="noStrike" kern="1200" dirty="0" err="1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게시글이</a:t>
                      </a:r>
                      <a:r>
                        <a:rPr lang="ko-KR" altLang="en-US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등록되며</a:t>
                      </a:r>
                      <a:endParaRPr lang="en-US" altLang="ko-KR" sz="900" b="0" i="0" strike="noStrike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이전의 게시판으로 이동</a:t>
                      </a:r>
                      <a:endParaRPr lang="ko-KR" altLang="en-US" sz="9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 descr="C:/Users/mk/AppData/Roaming/PolarisOffice/ETemp/13096_8347160/fImage110223355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tretch>
            <a:fillRect/>
          </a:stretch>
        </p:blipFill>
        <p:spPr>
          <a:xfrm>
            <a:off x="1922780" y="1169670"/>
            <a:ext cx="5438775" cy="5033645"/>
          </a:xfrm>
          <a:prstGeom prst="rect">
            <a:avLst/>
          </a:prstGeom>
          <a:noFill/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47320" y="8636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1537335"/>
                <a:gridCol w="3971290"/>
                <a:gridCol w="4485640"/>
                <a:gridCol w="103886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경로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F-PW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postWrite.html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3rd_Project/Member/Nam/postWrite.html</a:t>
                      </a:r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쓰기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남기호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5388"/>
          <a:ext cx="2900680" cy="1637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37137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9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baseline="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en-US" sz="900" b="0" i="0" strike="noStrike" kern="1200" baseline="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해당 </a:t>
                      </a:r>
                      <a:r>
                        <a:rPr lang="ko-KR" altLang="en-US" sz="900" b="0" i="0" strike="noStrike" kern="1200" baseline="0" dirty="0" err="1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게시글의</a:t>
                      </a:r>
                      <a:r>
                        <a:rPr lang="ko-KR" altLang="en-US" sz="900" b="0" i="0" strike="noStrike" kern="1200" baseline="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제목 앞에 </a:t>
                      </a:r>
                      <a:endParaRPr lang="en-US" altLang="ko-KR" sz="900" b="0" i="0" strike="noStrike" kern="1200" baseline="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strike="noStrike" kern="1200" dirty="0" err="1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ㄴ</a:t>
                      </a:r>
                      <a:r>
                        <a:rPr lang="en-US" altLang="ko-KR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[</a:t>
                      </a:r>
                      <a:r>
                        <a:rPr lang="ko-KR" altLang="en-US" sz="900" b="0" i="0" strike="noStrike" kern="1200" dirty="0" err="1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답글</a:t>
                      </a:r>
                      <a:r>
                        <a:rPr lang="en-US" altLang="ko-KR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]</a:t>
                      </a:r>
                      <a:r>
                        <a:rPr lang="ko-KR" altLang="en-US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이라는 문구가 입력</a:t>
                      </a:r>
                      <a:endParaRPr lang="ko-KR" altLang="en-US" sz="9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9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해당 내용으로 </a:t>
                      </a:r>
                      <a:r>
                        <a:rPr lang="ko-KR" altLang="en-US" sz="900" b="0" i="0" strike="noStrike" kern="1200" dirty="0" err="1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게시글이</a:t>
                      </a:r>
                      <a:r>
                        <a:rPr lang="ko-KR" altLang="en-US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등록되며</a:t>
                      </a:r>
                      <a:endParaRPr lang="en-US" altLang="ko-KR" sz="900" b="0" i="0" strike="noStrike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이전의 게시판으로 이동</a:t>
                      </a:r>
                      <a:endParaRPr lang="ko-KR" altLang="en-US" sz="9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baseline="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작성을 취소하고 </a:t>
                      </a:r>
                      <a:endParaRPr lang="en-US" altLang="ko-KR" sz="900" b="0" i="0" kern="1200" baseline="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이전의 게시판으로 이동</a:t>
                      </a:r>
                      <a:endParaRPr lang="ko-KR" altLang="en-US" sz="9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 descr="C:/Users/mk/AppData/Roaming/PolarisOffice/ETemp/13096_8347160/fImage124903345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tretch>
            <a:fillRect/>
          </a:stretch>
        </p:blipFill>
        <p:spPr>
          <a:xfrm>
            <a:off x="1849120" y="1066800"/>
            <a:ext cx="5588635" cy="5234940"/>
          </a:xfrm>
          <a:prstGeom prst="rect">
            <a:avLst/>
          </a:prstGeom>
          <a:noFill/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47320" y="8636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1537335"/>
                <a:gridCol w="3971290"/>
                <a:gridCol w="4485640"/>
                <a:gridCol w="103886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경로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</a:t>
                      </a:r>
                      <a:endParaRPr lang="en-US" altLang="ko-KR" sz="100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postReply.html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3rd_Project/Member/Nam/postReply.html</a:t>
                      </a:r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답글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남기호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5388"/>
          <a:ext cx="2900680" cy="2113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37137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9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수정할 </a:t>
                      </a:r>
                      <a:r>
                        <a:rPr lang="ko-KR" altLang="en-US" sz="900" b="0" i="0" strike="noStrike" kern="1200" dirty="0" err="1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게시글의</a:t>
                      </a:r>
                      <a:r>
                        <a:rPr lang="ko-KR" altLang="en-US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제목을 호출</a:t>
                      </a:r>
                      <a:endParaRPr lang="ko-KR" altLang="en-US" sz="9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baseline="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en-US" sz="900" b="0" i="0" strike="noStrike" kern="1200" baseline="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수정할 </a:t>
                      </a:r>
                      <a:r>
                        <a:rPr lang="ko-KR" altLang="en-US" sz="900" b="0" i="0" strike="noStrike" kern="1200" baseline="0" dirty="0" err="1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게시글의</a:t>
                      </a:r>
                      <a:r>
                        <a:rPr lang="ko-KR" altLang="en-US" sz="900" b="0" i="0" strike="noStrike" kern="1200" baseline="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내용을 호출</a:t>
                      </a:r>
                      <a:endParaRPr lang="ko-KR" altLang="en-US" sz="9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9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해당 내용으로 </a:t>
                      </a:r>
                      <a:r>
                        <a:rPr lang="ko-KR" altLang="en-US" sz="900" b="0" i="0" strike="noStrike" kern="1200" dirty="0" err="1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게시글이</a:t>
                      </a:r>
                      <a:r>
                        <a:rPr lang="ko-KR" altLang="en-US" sz="900" b="0" i="0" strike="noStrike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수정되며</a:t>
                      </a:r>
                      <a:endParaRPr lang="en-US" altLang="ko-KR" sz="900" b="0" i="0" strike="noStrike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이전의 게시판으로 이동</a:t>
                      </a:r>
                      <a:endParaRPr lang="ko-KR" altLang="en-US" sz="9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baseline="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작성을 취소하고 </a:t>
                      </a:r>
                      <a:endParaRPr lang="en-US" altLang="ko-KR" sz="900" b="0" i="0" kern="1200" baseline="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이전의 게시판으로 이동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 descr="C:/Users/mk/AppData/Roaming/PolarisOffice/ETemp/13096_8347160/fImage137773365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tretch>
            <a:fillRect/>
          </a:stretch>
        </p:blipFill>
        <p:spPr>
          <a:xfrm>
            <a:off x="1703070" y="1070610"/>
            <a:ext cx="5887720" cy="5231130"/>
          </a:xfrm>
          <a:prstGeom prst="rect">
            <a:avLst/>
          </a:prstGeom>
          <a:noFill/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47320" y="8636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1537335"/>
                <a:gridCol w="3971290"/>
                <a:gridCol w="4485640"/>
                <a:gridCol w="103886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경로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PM</a:t>
                      </a:r>
                      <a:endParaRPr lang="en-US" altLang="ko-KR" sz="100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postModify.html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3rd_Project/Member/Nam/postModify.html</a:t>
                      </a:r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수정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남기호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5388"/>
          <a:ext cx="2900680" cy="684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37137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게시글을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삭제하고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이전의 게시판으로 이동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rcRect l="32238" t="35993" r="32796" b="40156"/>
          <a:stretch/>
        </p:blipFill>
        <p:spPr bwMode="auto">
          <a:xfrm>
            <a:off x="2838450" y="2256155"/>
            <a:ext cx="3147060" cy="197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47320" y="8636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1537335"/>
                <a:gridCol w="3971290"/>
                <a:gridCol w="4485640"/>
                <a:gridCol w="103886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경로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PD</a:t>
                      </a:r>
                      <a:endParaRPr lang="en-US" altLang="ko-KR" sz="100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postDelete.html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3rd_Project/Member/Nam/postDelete.html</a:t>
                      </a:r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삭제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남기호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Pages>1</Pages>
  <Words>712</Words>
  <Characters>0</Characters>
  <Application>Microsoft Office PowerPoint</Application>
  <DocSecurity>0</DocSecurity>
  <PresentationFormat>사용자 지정</PresentationFormat>
  <Lines>0</Lines>
  <Paragraphs>322</Paragraphs>
  <Slides>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index50678</dc:creator>
  <cp:lastModifiedBy>Windows 사용자</cp:lastModifiedBy>
  <cp:revision>615</cp:revision>
  <dcterms:modified xsi:type="dcterms:W3CDTF">2019-11-08T04:20:33Z</dcterms:modified>
</cp:coreProperties>
</file>