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98" r:id="rId112"/>
    <p:sldMasterId id="2147483799" r:id="rId114"/>
    <p:sldMasterId id="2147483800" r:id="rId116"/>
    <p:sldMasterId id="2147483801" r:id="rId118"/>
    <p:sldMasterId id="2147483802" r:id="rId120"/>
    <p:sldMasterId id="2147483803" r:id="rId122"/>
    <p:sldMasterId id="2147483804" r:id="rId124"/>
    <p:sldMasterId id="2147483805" r:id="rId126"/>
    <p:sldMasterId id="2147483806" r:id="rId128"/>
    <p:sldMasterId id="2147483807" r:id="rId130"/>
  </p:sldMasterIdLst>
  <p:notesMasterIdLst>
    <p:notesMasterId r:id="rId134"/>
  </p:notesMasterIdLst>
  <p:handoutMasterIdLst>
    <p:handoutMasterId r:id="rId132"/>
  </p:handoutMasterIdLst>
  <p:sldIdLst>
    <p:sldId id="256" r:id="rId136"/>
    <p:sldId id="271" r:id="rId137"/>
    <p:sldId id="272" r:id="rId138"/>
    <p:sldId id="273" r:id="rId1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2" Type="http://schemas.openxmlformats.org/officeDocument/2006/relationships/slideMaster" Target="slideMasters/slideMaster1.xml"></Relationship><Relationship Id="rId113" Type="http://schemas.openxmlformats.org/officeDocument/2006/relationships/theme" Target="theme/theme1.xml"></Relationship><Relationship Id="rId114" Type="http://schemas.openxmlformats.org/officeDocument/2006/relationships/slideMaster" Target="slideMasters/slideMaster2.xml"></Relationship><Relationship Id="rId116" Type="http://schemas.openxmlformats.org/officeDocument/2006/relationships/slideMaster" Target="slideMasters/slideMaster3.xml"></Relationship><Relationship Id="rId118" Type="http://schemas.openxmlformats.org/officeDocument/2006/relationships/slideMaster" Target="slideMasters/slideMaster4.xml"></Relationship><Relationship Id="rId120" Type="http://schemas.openxmlformats.org/officeDocument/2006/relationships/slideMaster" Target="slideMasters/slideMaster5.xml"></Relationship><Relationship Id="rId122" Type="http://schemas.openxmlformats.org/officeDocument/2006/relationships/slideMaster" Target="slideMasters/slideMaster6.xml"></Relationship><Relationship Id="rId124" Type="http://schemas.openxmlformats.org/officeDocument/2006/relationships/slideMaster" Target="slideMasters/slideMaster7.xml"></Relationship><Relationship Id="rId126" Type="http://schemas.openxmlformats.org/officeDocument/2006/relationships/slideMaster" Target="slideMasters/slideMaster8.xml"></Relationship><Relationship Id="rId128" Type="http://schemas.openxmlformats.org/officeDocument/2006/relationships/slideMaster" Target="slideMasters/slideMaster9.xml"></Relationship><Relationship Id="rId130" Type="http://schemas.openxmlformats.org/officeDocument/2006/relationships/slideMaster" Target="slideMasters/slideMaster10.xml"></Relationship><Relationship Id="rId132" Type="http://schemas.openxmlformats.org/officeDocument/2006/relationships/handoutMaster" Target="handoutMasters/handoutMaster1.xml"></Relationship><Relationship Id="rId134" Type="http://schemas.openxmlformats.org/officeDocument/2006/relationships/notesMaster" Target="notesMasters/notesMaster1.xml"></Relationship><Relationship Id="rId136" Type="http://schemas.openxmlformats.org/officeDocument/2006/relationships/slide" Target="slides/slide1.xml"></Relationship><Relationship Id="rId137" Type="http://schemas.openxmlformats.org/officeDocument/2006/relationships/slide" Target="slides/slide2.xml"></Relationship><Relationship Id="rId138" Type="http://schemas.openxmlformats.org/officeDocument/2006/relationships/slide" Target="slides/slide3.xml"></Relationship><Relationship Id="rId139" Type="http://schemas.openxmlformats.org/officeDocument/2006/relationships/slide" Target="slides/slide4.xml"></Relationship><Relationship Id="rId144" Type="http://schemas.openxmlformats.org/officeDocument/2006/relationships/viewProps" Target="viewProps.xml"></Relationship><Relationship Id="rId1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1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1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1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1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1" Type="http://schemas.openxmlformats.org/officeDocument/2006/relationships/image" Target="../media/image4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022985"/>
                <a:gridCol w="448564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 경로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rd_Project/index.html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022985"/>
                <a:gridCol w="448564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 경로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-H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3296_16197328/image3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848995" y="2374900"/>
            <a:ext cx="7836535" cy="695325"/>
          </a:xfrm>
          <a:prstGeom prst="rect"/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7320" y="85725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022985"/>
                <a:gridCol w="448564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 경로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&gt;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85725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1022985"/>
                <a:gridCol w="4485640"/>
                <a:gridCol w="4485640"/>
                <a:gridCol w="103886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 경로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사이드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1394</Paragraphs>
  <Words>6863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  <dcterms:modified xsi:type="dcterms:W3CDTF">2019-10-06T08:11:41Z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