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3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67" r:id="rId5"/>
    <p:sldId id="266" r:id="rId6"/>
    <p:sldId id="269" r:id="rId7"/>
    <p:sldId id="271" r:id="rId8"/>
    <p:sldId id="270" r:id="rId9"/>
    <p:sldId id="258" r:id="rId10"/>
    <p:sldId id="259" r:id="rId11"/>
    <p:sldId id="27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1" userDrawn="1">
          <p15:clr>
            <a:srgbClr val="A4A3A4"/>
          </p15:clr>
        </p15:guide>
        <p15:guide id="1" pos="38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2">
          <p15:clr>
            <a:srgbClr val="A4A3A4"/>
          </p15:clr>
        </p15:guide>
        <p15:guide id="4" pos="3832">
          <p15:clr>
            <a:srgbClr val="A4A3A4"/>
          </p15:clr>
        </p15:guide>
        <p15:guide id="5" orient="horz" pos="2151">
          <p15:clr>
            <a:srgbClr val="A4A3A4"/>
          </p15:clr>
        </p15:guide>
        <p15:guide id="6" pos="38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78" y="90"/>
      </p:cViewPr>
      <p:guideLst>
        <p:guide orient="horz" pos="2151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  <p:guide orient="horz" pos="2152"/>
        <p:guide pos="3832"/>
        <p:guide orient="horz" pos="2151"/>
        <p:guide pos="38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7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4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1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5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0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4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2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2019-11-12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2019-11-12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2019-11-12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l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맑은 고딕" charset="0"/>
              </a:rPr>
              <a:t>•	</a:t>
            </a: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</a:p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i="0" strike="noStrike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100" b="0" i="0" strike="noStrike">
                <a:solidFill>
                  <a:srgbClr val="000000"/>
                </a:solidFill>
                <a:latin typeface="+mn-lt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2019-11-12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58164"/>
              </p:ext>
            </p:extLst>
          </p:nvPr>
        </p:nvGraphicFramePr>
        <p:xfrm>
          <a:off x="7775575" y="712470"/>
          <a:ext cx="4319905" cy="152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자격증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701829"/>
                  </a:ext>
                </a:extLst>
              </a:tr>
              <a:tr h="4406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4511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53B2369-A4BE-4EF4-AB95-0DC72705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41" y="1346296"/>
            <a:ext cx="4600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91102"/>
              </p:ext>
            </p:extLst>
          </p:nvPr>
        </p:nvGraphicFramePr>
        <p:xfrm>
          <a:off x="7775575" y="712470"/>
          <a:ext cx="4319905" cy="327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6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44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DBF9880-3D70-4162-A69C-59E25034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114425"/>
            <a:ext cx="5848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/>
        </p:nvGraphicFramePr>
        <p:xfrm>
          <a:off x="7775575" y="712470"/>
          <a:ext cx="4319905" cy="327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6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1.1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 번호 이동 버튼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.2. 해당 번호 문제 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이전 버튼 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이전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44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다음 버튼 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1.2.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1.1.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1.2. 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13923AA-99D5-4CEB-B582-61101C21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1" y="907451"/>
            <a:ext cx="5905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247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자격증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65039"/>
              </p:ext>
            </p:extLst>
          </p:nvPr>
        </p:nvGraphicFramePr>
        <p:xfrm>
          <a:off x="7775575" y="712470"/>
          <a:ext cx="4319905" cy="20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해당하는 기출문제를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자격증의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965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11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584111C-FA40-4E71-B32B-CFBE9D44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61" y="1314578"/>
            <a:ext cx="4724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05364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기출문제 선택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9309"/>
              </p:ext>
            </p:extLst>
          </p:nvPr>
        </p:nvGraphicFramePr>
        <p:xfrm>
          <a:off x="7775575" y="712470"/>
          <a:ext cx="4319905" cy="31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노출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해당하는 과목을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번에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5166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기출문제의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“--------”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 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030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과목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409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시간 제한 여부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페이지로 전송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testTake.html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CBE1BB1-913E-48CB-B268-E3AF0670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336544"/>
            <a:ext cx="46291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8113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Category/Test/testSelect.html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도형 2">
            <a:extLst>
              <a:ext uri="{FF2B5EF4-FFF2-40B4-BE49-F238E27FC236}">
                <a16:creationId xmlns:a16="http://schemas.microsoft.com/office/drawing/2014/main" id="{3A748AE2-D941-40CF-ABFA-10421759866F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6AF753-02AF-4A43-9C10-A5E8F45B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6800"/>
              </p:ext>
            </p:extLst>
          </p:nvPr>
        </p:nvGraphicFramePr>
        <p:xfrm>
          <a:off x="7775575" y="712470"/>
          <a:ext cx="4319905" cy="99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94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03-3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3-1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번의 과목 항목이 모두 체크 해제 상태이면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팝업 : ”과목을 하나 이상 체크해주세요.”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3542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408C4F6-8734-454A-BDA0-CB51F189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23" y="1790700"/>
            <a:ext cx="4610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3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4897"/>
              </p:ext>
            </p:extLst>
          </p:nvPr>
        </p:nvGraphicFramePr>
        <p:xfrm>
          <a:off x="7775575" y="712470"/>
          <a:ext cx="4319905" cy="46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시험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남은 시간이 1초에 1초씩 감소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39343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 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 문제 답안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 4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영역에서 해당 문제의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을 회색으로 색칠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38258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선택한 시험의 문제 수 만큼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63776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번 영역에서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선택한 번호의 문제 노출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8131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이전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이전 문제 노출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첫번째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3065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번 영역에서 다음 문제 노출 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(현재 문제가 마지막 문제인 경우 작동 안함)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6707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1B396C-7E68-4EC0-80FE-6284B820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391602"/>
            <a:ext cx="59340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30458"/>
              </p:ext>
            </p:extLst>
          </p:nvPr>
        </p:nvGraphicFramePr>
        <p:xfrm>
          <a:off x="7775575" y="712470"/>
          <a:ext cx="4319905" cy="19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전송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testResult.html)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(URL : testSelect.html)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물음표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설명문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노출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은닉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0821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1B396C-7E68-4EC0-80FE-6284B820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391602"/>
            <a:ext cx="59340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7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38906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Category/Test/testTake.html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–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 화면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BBE8D41-39E7-4DB0-8D03-CFAD1004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43660"/>
              </p:ext>
            </p:extLst>
          </p:nvPr>
        </p:nvGraphicFramePr>
        <p:xfrm>
          <a:off x="7775575" y="712470"/>
          <a:ext cx="4319905" cy="11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남은 시간이 0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0:00:00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 되면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alert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팝업 : ”시험이 종료되었습니다.” </a:t>
                      </a:r>
                    </a:p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확인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클릭 후 시험 결과 페이지로 전송</a:t>
                      </a:r>
                      <a:b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 :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testResult.html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D3796ED-0408-4EFA-9CFE-1B4F4775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7" y="1382667"/>
            <a:ext cx="4743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Category/Test/testResult.html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AF905F-4A87-4CCC-ABBC-F8C5A14A4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92249"/>
              </p:ext>
            </p:extLst>
          </p:nvPr>
        </p:nvGraphicFramePr>
        <p:xfrm>
          <a:off x="7775575" y="712470"/>
          <a:ext cx="4319905" cy="31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93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시험풀고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28953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C,R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답안과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정답을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비교해서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채점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맞은개수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문제수의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형식으로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098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해설보기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시험해설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testExplanations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[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재선택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버튼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]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시험선택 페이지로 이동</a:t>
                      </a:r>
                      <a:b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(URL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testSelect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.html)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C1B24D2-BC4D-4944-A37A-1FCCC61E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5" y="1291119"/>
            <a:ext cx="3857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53521F-5083-4888-A82A-33A41FAD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20018"/>
              </p:ext>
            </p:extLst>
          </p:nvPr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Category/Test/testExplanations.html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시험선택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&gt;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시험해설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도형 2">
            <a:extLst>
              <a:ext uri="{FF2B5EF4-FFF2-40B4-BE49-F238E27FC236}">
                <a16:creationId xmlns:a16="http://schemas.microsoft.com/office/drawing/2014/main" id="{6300908A-D84E-4B28-9A7E-2B259B684FE2}"/>
              </a:ext>
            </a:extLst>
          </p:cNvPr>
          <p:cNvSpPr>
            <a:spLocks/>
          </p:cNvSpPr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EF5C88-42C3-435F-AB3C-241129CC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25206"/>
              </p:ext>
            </p:extLst>
          </p:nvPr>
        </p:nvGraphicFramePr>
        <p:xfrm>
          <a:off x="7775575" y="712470"/>
          <a:ext cx="4319905" cy="4346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6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선택한 시험의 자격증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기출문제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844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시험풀고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남은 시간 출력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2817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44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96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2227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0A30CCB-F144-43E9-B3B0-71CF89FE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114425"/>
            <a:ext cx="5848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Pages>5</Pages>
  <Words>930</Words>
  <Characters>0</Characters>
  <Application>Microsoft Office PowerPoint</Application>
  <DocSecurity>0</DocSecurity>
  <PresentationFormat>와이드스크린</PresentationFormat>
  <Lines>0</Lines>
  <Paragraphs>229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안영우</cp:lastModifiedBy>
  <cp:revision>144</cp:revision>
  <dcterms:modified xsi:type="dcterms:W3CDTF">2019-11-12T15:40:11Z</dcterms:modified>
</cp:coreProperties>
</file>