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88" r:id="rId3"/>
    <p:sldId id="289" r:id="rId5"/>
    <p:sldId id="290" r:id="rId6"/>
    <p:sldId id="291" r:id="rId7"/>
    <p:sldId id="296" r:id="rId8"/>
    <p:sldId id="292" r:id="rId9"/>
    <p:sldId id="295" r:id="rId10"/>
    <p:sldId id="293" r:id="rId11"/>
    <p:sldId id="29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교재명과 수량을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DB에 저장하고 장바구니의 목록에 담기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목록으로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 rot="0">
            <a:off x="2323465" y="72072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1" cstate="hqprint"/>
            <a:srcRect/>
            <a:stretch>
              <a:fillRect/>
            </a:stretch>
          </p:blipFill>
          <p:spPr>
            <a:xfrm>
              <a:off x="2323465" y="720725"/>
              <a:ext cx="4743450" cy="5800725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2" cstate="hqprint"/>
            <a:srcRect/>
            <a:stretch>
              <a:fillRect/>
            </a:stretch>
          </p:blipFill>
          <p:spPr>
            <a:xfrm>
              <a:off x="4247515" y="6242685"/>
              <a:ext cx="812165" cy="328930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F-BP-BS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buybook.html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4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0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상품명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 입력된다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판매가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입력된다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할인가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입력된다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수량이 입력된다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 validation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입력한 교재 수량으로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수정하여 합계 입력 및 DB를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할인가와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수량을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곱셈하여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 목록을 장바구니에서 삭제 및 DB갱신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목록을 DB에 저장하고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다음단계 주문결제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이전단계 교재구매 페이지로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7018297570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11455" y="1634490"/>
            <a:ext cx="8856345" cy="370840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43400" y="3279775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2422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8930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524500" y="3282315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6240145" y="3282315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/>
            <p:nvPr/>
          </p:nvSpPr>
          <p:spPr>
            <a:xfrm>
              <a:off x="6269990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6240145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3289300" y="4148455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4474845" y="4141470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/>
            <p:nvPr/>
          </p:nvSpPr>
          <p:spPr>
            <a:xfrm>
              <a:off x="4504690" y="41763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4474845" y="414147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7014845" y="3285490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7044690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7014845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F-BP-BC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 rot="0">
            <a:off x="1347470" y="3285490"/>
            <a:ext cx="240030" cy="260985"/>
            <a:chOff x="1347470" y="3285490"/>
            <a:chExt cx="240030" cy="260985"/>
          </a:xfrm>
        </p:grpSpPr>
        <p:sp>
          <p:nvSpPr>
            <p:cNvPr id="5" name="도형 4"/>
            <p:cNvSpPr/>
            <p:nvPr/>
          </p:nvSpPr>
          <p:spPr>
            <a:xfrm>
              <a:off x="1377315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" name="텍스트 상자 5"/>
            <p:cNvSpPr txBox="1"/>
            <p:nvPr/>
          </p:nvSpPr>
          <p:spPr>
            <a:xfrm>
              <a:off x="1347470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2480310" y="3288665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/>
            <p:nvPr/>
          </p:nvSpPr>
          <p:spPr>
            <a:xfrm>
              <a:off x="251015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248031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3589020" y="3288665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/>
            <p:nvPr/>
          </p:nvSpPr>
          <p:spPr>
            <a:xfrm>
              <a:off x="361886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58902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사용자의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름 데이터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DB에 저장되어 있는 사용자의 회원정보를 불러와 이름 / 주소 / 연락처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사용자에게 새로운 이름 / 주소 /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연락처를 입력 받아 DB에 저장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[기본배송지] 선택시 DB 연동하여 데이터 자동 입력, [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신규배송지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]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선택시 사용자 선택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[배송시 요청사항]DB에 저장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71145" y="1101725"/>
            <a:ext cx="8738235" cy="506158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5444490" y="2632075"/>
            <a:ext cx="240030" cy="260985"/>
            <a:chOff x="5444490" y="2632075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5474335" y="26670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444490" y="26320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7463155" y="2640965"/>
            <a:ext cx="240030" cy="260985"/>
            <a:chOff x="7463155" y="2640965"/>
            <a:chExt cx="240030" cy="260985"/>
          </a:xfrm>
        </p:grpSpPr>
        <p:sp>
          <p:nvSpPr>
            <p:cNvPr id="19" name="도형 18"/>
            <p:cNvSpPr/>
            <p:nvPr/>
          </p:nvSpPr>
          <p:spPr>
            <a:xfrm>
              <a:off x="7493000" y="26758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7463155" y="26409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07050" y="3279775"/>
            <a:ext cx="240030" cy="260985"/>
            <a:chOff x="5607050" y="327977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5636895" y="33147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607050" y="32797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826760" y="3892550"/>
            <a:ext cx="240030" cy="260350"/>
            <a:chOff x="5826760" y="3892550"/>
            <a:chExt cx="240030" cy="260350"/>
          </a:xfrm>
        </p:grpSpPr>
        <p:sp>
          <p:nvSpPr>
            <p:cNvPr id="26" name="도형 25"/>
            <p:cNvSpPr/>
            <p:nvPr/>
          </p:nvSpPr>
          <p:spPr>
            <a:xfrm>
              <a:off x="58566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82676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039610" y="3892550"/>
            <a:ext cx="240030" cy="260350"/>
            <a:chOff x="7039610" y="3892550"/>
            <a:chExt cx="240030" cy="260350"/>
          </a:xfrm>
        </p:grpSpPr>
        <p:sp>
          <p:nvSpPr>
            <p:cNvPr id="29" name="도형 28"/>
            <p:cNvSpPr/>
            <p:nvPr/>
          </p:nvSpPr>
          <p:spPr>
            <a:xfrm>
              <a:off x="706945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703961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886960" y="3892550"/>
            <a:ext cx="240030" cy="260985"/>
            <a:chOff x="4886960" y="389255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49168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4886960" y="389255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892675" y="4562475"/>
            <a:ext cx="240030" cy="260350"/>
            <a:chOff x="4892675" y="4562475"/>
            <a:chExt cx="240030" cy="260350"/>
          </a:xfrm>
        </p:grpSpPr>
        <p:sp>
          <p:nvSpPr>
            <p:cNvPr id="35" name="도형 34"/>
            <p:cNvSpPr/>
            <p:nvPr/>
          </p:nvSpPr>
          <p:spPr>
            <a:xfrm>
              <a:off x="4922520" y="45974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4892675" y="456247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4901565" y="5191125"/>
            <a:ext cx="240030" cy="260350"/>
            <a:chOff x="4901565" y="5191125"/>
            <a:chExt cx="240030" cy="260350"/>
          </a:xfrm>
        </p:grpSpPr>
        <p:sp>
          <p:nvSpPr>
            <p:cNvPr id="38" name="도형 37"/>
            <p:cNvSpPr/>
            <p:nvPr/>
          </p:nvSpPr>
          <p:spPr>
            <a:xfrm>
              <a:off x="4931410" y="52260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4901565" y="51911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4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5702300" y="1485900"/>
            <a:ext cx="2925445" cy="439420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 rot="0">
            <a:off x="6175375" y="2039620"/>
            <a:ext cx="239395" cy="261620"/>
            <a:chOff x="6175375" y="2039620"/>
            <a:chExt cx="239395" cy="261620"/>
          </a:xfrm>
        </p:grpSpPr>
        <p:sp>
          <p:nvSpPr>
            <p:cNvPr id="9" name="도형 8"/>
            <p:cNvSpPr/>
            <p:nvPr/>
          </p:nvSpPr>
          <p:spPr>
            <a:xfrm>
              <a:off x="6205220" y="20745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175375" y="20396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1469390"/>
            <a:ext cx="7733030" cy="420814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이용안내를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보여준다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입금은행을 선택할 수 있는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목록을 보여준다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선택된 입금은행의 입금계좌를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무통장입금시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이용 안내문을 보여준다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 rot="0">
            <a:off x="4826000" y="2762250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5638800" y="3490595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53405" y="4027170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결제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21"/>
          <p:cNvGrpSpPr/>
          <p:nvPr/>
        </p:nvGrpSpPr>
        <p:grpSpPr>
          <a:xfrm rot="0">
            <a:off x="6753225" y="4010660"/>
            <a:ext cx="240030" cy="260350"/>
            <a:chOff x="5233670" y="3935095"/>
            <a:chExt cx="240030" cy="260350"/>
          </a:xfrm>
        </p:grpSpPr>
        <p:sp>
          <p:nvSpPr>
            <p:cNvPr id="6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8" name="텍스트 상자 23"/>
            <p:cNvSpPr txBox="1"/>
            <p:nvPr/>
          </p:nvSpPr>
          <p:spPr>
            <a:xfrm>
              <a:off x="5233670" y="393509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F-BP-BO-PL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주문상품정보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7975" y="2524125"/>
            <a:ext cx="6524625" cy="211455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 rot="0">
            <a:off x="2021205" y="3577590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3200400" y="3587115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4339590" y="3587115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5427980" y="3597275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6628765" y="3597275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737235"/>
            <a:ext cx="5052060" cy="58769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53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5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내용보기▼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버튼으로 변경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상세내용이 보인다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내용닫기▲ 버튼으로 변경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상세내용이 숨겨진다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 [구매조건][개인정보수집][결제대행서비스]항목의 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[구매조건][개인정보수집][결제대행서비스]항목의 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구매조건 확인 및 결제진행 동의 항목의 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체크박스가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체크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된다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개인정보 수집 이용 및 제3자 정보 제공 동의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항목의 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결제대행서비스 이용약관 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항목의 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 rot="0">
            <a:off x="6225540" y="1346200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04440" y="1352550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490470" y="2536825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2491740" y="3804285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472690" y="5114925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F-BP-BO-OA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F-BP-BO-TP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결제금액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7210" y="2257425"/>
            <a:ext cx="5953125" cy="255270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 rot="0">
            <a:off x="2117090" y="3298190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3524250" y="3292475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4902200" y="3273425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6360160" y="3273425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3773805" y="3903980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[받는사람 이름]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[연락처]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[주소] 정보를 DB로부터 읽어와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[배송시 요청사항] 정보를 DB로부터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594995" y="1336040"/>
            <a:ext cx="8321675" cy="4358640"/>
          </a:xfrm>
          <a:prstGeom prst="rect">
            <a:avLst/>
          </a:prstGeom>
          <a:noFill/>
        </p:spPr>
      </p:pic>
      <p:grpSp>
        <p:nvGrpSpPr>
          <p:cNvPr id="31" name="그룹 30"/>
          <p:cNvGrpSpPr/>
          <p:nvPr/>
        </p:nvGrpSpPr>
        <p:grpSpPr>
          <a:xfrm rot="0">
            <a:off x="6210300" y="2229485"/>
            <a:ext cx="239395" cy="261620"/>
            <a:chOff x="6210300" y="2229485"/>
            <a:chExt cx="239395" cy="261620"/>
          </a:xfrm>
        </p:grpSpPr>
        <p:sp>
          <p:nvSpPr>
            <p:cNvPr id="32" name="도형 31"/>
            <p:cNvSpPr/>
            <p:nvPr/>
          </p:nvSpPr>
          <p:spPr>
            <a:xfrm>
              <a:off x="6240145" y="226441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6210300" y="222948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5723255" y="30181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293995" y="380682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5236845" y="48742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배송지정보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[결제금액]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[교재구매]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[마이페이지]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93395" y="1290955"/>
            <a:ext cx="8503920" cy="4178935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 rot="0">
            <a:off x="4781550" y="2047240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5986145" y="2049780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4791075" y="2973070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2539365" y="4251325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4653915" y="4234815"/>
            <a:ext cx="240030" cy="261620"/>
            <a:chOff x="4653915" y="4234815"/>
            <a:chExt cx="240030" cy="261620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1966</Words>
  <Application>WPS Presentation</Application>
  <PresentationFormat/>
  <Paragraphs>561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맑은 고딕</vt:lpstr>
      <vt:lpstr>Arial</vt:lpstr>
      <vt:lpstr>Wingdings</vt:lpstr>
      <vt:lpstr>Microsoft YaHei</vt:lpstr>
      <vt:lpstr/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35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KOSMO-02</cp:lastModifiedBy>
  <cp:revision>45</cp:revision>
  <dcterms:created xsi:type="dcterms:W3CDTF">2019-09-20T03:50:00Z</dcterms:created>
  <dcterms:modified xsi:type="dcterms:W3CDTF">2019-11-01T04:19:34Z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