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8" r:id="rId2"/>
    <p:sldId id="289" r:id="rId3"/>
    <p:sldId id="290" r:id="rId4"/>
    <p:sldId id="291" r:id="rId5"/>
    <p:sldId id="296" r:id="rId6"/>
    <p:sldId id="292" r:id="rId7"/>
    <p:sldId id="295" r:id="rId8"/>
    <p:sldId id="293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186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1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5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2019-11-05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6573"/>
              </p:ext>
            </p:extLst>
          </p:nvPr>
        </p:nvGraphicFramePr>
        <p:xfrm>
          <a:off x="9196070" y="718185"/>
          <a:ext cx="2900680" cy="600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・장바구니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3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4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045970"/>
            <a:ext cx="6878955" cy="2956560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8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34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상품명을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할인가를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r>
                        <a:rPr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en-US" sz="1000" kern="1200" baseline="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3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28625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00675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8220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062470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9512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5176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98545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・회원이름 정보를 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・기본배송지 버튼이 선택됨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・신규배송지 버튼이 선택됨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・회원이름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 선택목록을 화면에 노출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・통신사번호를 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・주소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선택목록이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・배송시 요청사항을 선택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・직접입력 입력상자를 생성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4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3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화면에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선택해제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화면에서 숨긴다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・선택된 입금은행의 입금계좌가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 안내문을 보여준다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138680"/>
            <a:ext cx="7934325" cy="2447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판매가를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어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상품금액을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할인금액을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할인적용금액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34770" y="325437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3965" y="326390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3155" y="3263900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1545" y="32740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2330" y="327406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</a:p>
          </p:txBody>
        </p:sp>
      </p:grpSp>
      <p:grpSp>
        <p:nvGrpSpPr>
          <p:cNvPr id="6" name="그룹 22"/>
          <p:cNvGrpSpPr/>
          <p:nvPr/>
        </p:nvGrpSpPr>
        <p:grpSpPr>
          <a:xfrm>
            <a:off x="7126605" y="3279775"/>
            <a:ext cx="249555" cy="260350"/>
            <a:chOff x="2548890" y="4657725"/>
            <a:chExt cx="249555" cy="260350"/>
          </a:xfrm>
        </p:grpSpPr>
        <p:sp>
          <p:nvSpPr>
            <p:cNvPr id="7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5" y="73723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1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5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보인다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내용닫기▲ 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숨겨진다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 체크된다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 체크해제된다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95" y="2242820"/>
            <a:ext cx="6143625" cy="26003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14375"/>
          <a:ext cx="2900680" cy="597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114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상품금액의 합계를 읽어와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배송비의 합계를 읽어와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읽어와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상품의 최종 결제금액이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・배송정보 입력여부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나온다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결제완료 페이지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 정보를 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최종결제금액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Pages>35</Pages>
  <Words>849</Words>
  <Application>Microsoft Office PowerPoint</Application>
  <PresentationFormat>사용자 지정</PresentationFormat>
  <Paragraphs>330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이유의</cp:lastModifiedBy>
  <cp:revision>153</cp:revision>
  <dcterms:created xsi:type="dcterms:W3CDTF">2019-09-20T03:50:00Z</dcterms:created>
  <dcterms:modified xsi:type="dcterms:W3CDTF">2019-11-04T16:15:42Z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