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4="http://schemas.microsoft.com/office/powerpoint/2010/main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0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49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두개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이상의 조건으로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중복검색도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621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또는 번호를 눌러서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페이지로 이동 가능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아래부터 내림차순으로 번호로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61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등록한 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조회한 횟수를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아이디당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아이피당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73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글에 첨부파일이 등록되어있는지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692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공지사항에 글을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작성할수있는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관리자만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923" y="1110298"/>
            <a:ext cx="77247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232940"/>
                <a:gridCol w="427568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Notice_List.html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3rd_Project/Member/Nam/Notice_List.html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32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5440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자유게시판의 글을 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두개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이상의 조건으로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중복검색도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869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또는 번호를 눌러서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페이지로 이동 가능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0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아래부터 내림차순으로 번호로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91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1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47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첨부파일이 등록되어있는지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0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등록된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개수를 확인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0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자유게시판의 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최상단에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최신 공지를 최대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529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조회한 횟수를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아이디당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아이피당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28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 글을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작성할수있는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" y="838835"/>
            <a:ext cx="77343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Community_List.html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3rd_Project/Member/Nam/Community_List.html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92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6413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76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두개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이상의 조건으로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중복검색도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71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또는 번호를 눌러서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페이지로 이동 가능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0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아래부터 내림차순으로 번호로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0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글에 첨부파일이 등록되어있는지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94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조회한 횟수를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아이디당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아이피당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1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질문게시판에 글을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작성할수있는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" y="872173"/>
            <a:ext cx="782955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F-QL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Question_List.html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3rd_Project/Member/Nam/Question_List.html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647700"/>
          <a:ext cx="2900680" cy="584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957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제목을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37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64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 내용을 표시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쓸수있는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46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 할 수 있는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7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삭제할 수 있는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02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9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쓴 내용을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이용자의 아이디를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날짜와 시간을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수정할때마다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갱신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36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내용을 입력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7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수정할때마다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작성시간이 수정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수정을 취소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kosmo_09\Desktop\상세보기+댓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3321" y="998336"/>
            <a:ext cx="6516687" cy="5143500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postRead.html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3rd_Project/Member/Nam/postRead.html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상세보기와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11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 게시판에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등록된다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내용으로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등록되며</a:t>
                      </a:r>
                      <a:endParaRPr lang="en-US" altLang="ko-KR" sz="900" b="0" i="0" strike="noStrike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C:/Users/mk/AppData/Roaming/PolarisOffice/ETemp/13096_8347160/fImage11022335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922780" y="1169670"/>
            <a:ext cx="5438775" cy="5033645"/>
          </a:xfrm>
          <a:prstGeom prst="rect">
            <a:avLst/>
          </a:prstGeom>
          <a:noFill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postWrite.html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3rd_Project/Member/Nam/postWrite.html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쓰기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1637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 </a:t>
                      </a:r>
                      <a:r>
                        <a:rPr lang="ko-KR" altLang="en-US" sz="900" b="0" i="0" strike="noStrike" kern="1200" baseline="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제목 앞에 </a:t>
                      </a:r>
                      <a:endParaRPr lang="en-US" altLang="ko-KR" sz="900" b="0" i="0" strike="noStrike" kern="1200" baseline="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ㄴ</a:t>
                      </a: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답글</a:t>
                      </a: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이라는 문구가 입력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내용으로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등록되며</a:t>
                      </a:r>
                      <a:endParaRPr lang="en-US" altLang="ko-KR" sz="900" b="0" i="0" strike="noStrike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작성을 취소하고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mk/AppData/Roaming/PolarisOffice/ETemp/13096_8347160/fImage12490334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849120" y="1066800"/>
            <a:ext cx="5588635" cy="5234940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</a:t>
                      </a:r>
                      <a:endParaRPr lang="en-US" altLang="ko-KR" sz="100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postReply.html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3rd_Project/Member/Nam/postReply.html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답글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211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수정할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제목을 호출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수정할 </a:t>
                      </a:r>
                      <a:r>
                        <a:rPr lang="ko-KR" altLang="en-US" sz="900" b="0" i="0" strike="noStrike" kern="1200" baseline="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내용을 호출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내용으로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수정되며</a:t>
                      </a:r>
                      <a:endParaRPr lang="en-US" altLang="ko-KR" sz="900" b="0" i="0" strike="noStrike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작성을 취소하고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C:/Users/mk/AppData/Roaming/PolarisOffice/ETemp/13096_8347160/fImage13777336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703070" y="1070610"/>
            <a:ext cx="5887720" cy="523113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</a:t>
                      </a:r>
                      <a:endParaRPr lang="en-US" altLang="ko-KR" sz="100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postModify.html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3rd_Project/Member/Nam/postModify.html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68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삭제하고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 l="32238" t="35993" r="32796" b="40156"/>
          <a:stretch/>
        </p:blipFill>
        <p:spPr bwMode="auto">
          <a:xfrm>
            <a:off x="2838450" y="2256155"/>
            <a:ext cx="314706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PD</a:t>
                      </a:r>
                      <a:endParaRPr lang="en-US" altLang="ko-KR" sz="100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postDelete.html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3rd_Project/Member/Nam/postDelete.html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Pages>1</Pages>
  <Words>747</Words>
  <Characters>0</Characters>
  <Application>Microsoft Office PowerPoint</Application>
  <DocSecurity>0</DocSecurity>
  <PresentationFormat>사용자 지정</PresentationFormat>
  <Lines>0</Lines>
  <Paragraphs>314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Windows 사용자</cp:lastModifiedBy>
  <cp:revision>589</cp:revision>
  <dcterms:modified xsi:type="dcterms:W3CDTF">2019-11-05T03:15:03Z</dcterms:modified>
</cp:coreProperties>
</file>