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3" r:id="rId1"/>
  </p:sldMasterIdLst>
  <p:notesMasterIdLst>
    <p:notesMasterId r:id="rId2"/>
  </p:notesMasterIdLst>
  <p:handoutMasterIdLst>
    <p:handoutMasterId r:id="rId3"/>
  </p:handoutMasterIdLst>
  <p:sldIdLst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4895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96" y="462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온라인 이미지 개체 틀 215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17" name="텍스트 개체 틀 216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18" name="슬라이드 번호 개체 틀 217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온라인 이미지 개체 틀 224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26" name="텍스트 개체 틀 225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7" name="슬라이드 번호 개체 틀 226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온라인 이미지 개체 틀 233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35" name="텍스트 개체 틀 234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6" name="슬라이드 번호 개체 틀 235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3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온라인 이미지 개체 틀 242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44" name="텍스트 개체 틀 243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5" name="슬라이드 번호 개체 틀 244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4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온라인 이미지 개체 틀 25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53" name="텍스트 개체 틀 252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4" name="슬라이드 번호 개체 틀 253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온라인 이미지 개체 틀 260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62" name="텍스트 개체 틀 261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3" name="슬라이드 번호 개체 틀 262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6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온라인 이미지 개체 틀 269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71" name="텍스트 개체 틀 270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2" name="슬라이드 번호 개체 틀 271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7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/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2" name="부제목 91"/>
          <p:cNvSpPr txBox="1"/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93" name="날짜 개체 틀 9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4" name="바닥글 개체 틀 9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5" name="슬라이드 번호 개체 틀 9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9" name="텍스트 개체 틀 148"/>
          <p:cNvSpPr txBox="1"/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0" name="날짜 개체 틀 14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1" name="바닥글 개체 틀 15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2" name="슬라이드 번호 개체 틀 15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/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5" name="텍스트 개체 틀 154"/>
          <p:cNvSpPr txBox="1"/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6" name="날짜 개체 틀 15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7" name="바닥글 개체 틀 15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8" name="슬라이드 번호 개체 틀 15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8" name="텍스트 개체 틀 97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99" name="날짜 개체 틀 98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0" name="바닥글 개체 틀 99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1" name="슬라이드 번호 개체 틀 100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/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4" name="텍스트 개체 틀 103"/>
          <p:cNvSpPr txBox="1"/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05" name="날짜 개체 틀 10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6" name="바닥글 개체 틀 10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7" name="슬라이드 번호 개체 틀 10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0" name="텍스트 개체 틀 109"/>
          <p:cNvSpPr txBox="1"/>
          <p:nvPr>
            <p:ph type="body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1" name="텍스트 개체 틀 110"/>
          <p:cNvSpPr txBox="1"/>
          <p:nvPr>
            <p:ph type="body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2" name="날짜 개체 틀 11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3" name="바닥글 개체 틀 11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4" name="슬라이드 번호 개체 틀 11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/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7" name="텍스트 개체 틀 116"/>
          <p:cNvSpPr txBox="1"/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8" name="텍스트 개체 틀 117"/>
          <p:cNvSpPr txBox="1"/>
          <p:nvPr>
            <p:ph type="body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9" name="텍스트 개체 틀 118"/>
          <p:cNvSpPr txBox="1"/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20" name="텍스트 개체 틀 119"/>
          <p:cNvSpPr txBox="1"/>
          <p:nvPr>
            <p:ph type="body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121" name="날짜 개체 틀 120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2" name="바닥글 개체 틀 121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3" name="슬라이드 번호 개체 틀 122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6" name="날짜 개체 틀 12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7" name="바닥글 개체 틀 12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8" name="슬라이드 번호 개체 틀 12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바닥글 개체 틀 13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2" name="슬라이드 번호 개체 틀 13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5" name="텍스트 개체 틀 134"/>
          <p:cNvSpPr txBox="1"/>
          <p:nvPr>
            <p:ph type="body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6" name="텍스트 개체 틀 135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7" name="날짜 개체 틀 13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8" name="바닥글 개체 틀 13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9" name="슬라이드 번호 개체 틀 13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2" name="그림 개체 틀 141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43" name="텍스트 개체 틀 142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44" name="날짜 개체 틀 14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5" name="바닥글 개체 틀 14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6" name="슬라이드 번호 개체 틀 14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6" name="텍스트 개체 틀 85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87" name="날짜 개체 틀 8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8" name="바닥글 개체 틀 8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9" name="슬라이드 번호 개체 틀 8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도형 219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400" b="0" i="0" strike="noStrike" cap="none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21" name="표 220"/>
          <p:cNvGraphicFramePr>
            <a:graphicFrameLocks noGrp="1"/>
          </p:cNvGraphicFramePr>
          <p:nvPr/>
        </p:nvGraphicFramePr>
        <p:xfrm>
          <a:off x="9196070" y="718185"/>
          <a:ext cx="2891155" cy="4503476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38338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506621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 image를 누르면 로그인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현재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에서 새로고침 실행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6621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입력칸에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20글자</a:t>
                      </a:r>
                      <a:r>
                        <a:rPr lang="ko-KR" altLang="en-US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이하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영문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소문자,숫자 입력 할 수 있다.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6621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입력한 비밀번호가 ●으로 표시되어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작성된 비밀번호가 화면에서 보이지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않음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7956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*로그인 버튼을 눌러서 아이디와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비밀번호가 맞으면 메인페이지로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(3rd_Project/index.jsp)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*정보가 맞지않으면 alert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팝업으로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안내 후에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다시 입력하도록 한다.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6621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회원가입 페이지로 이동한다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(3rd_Project/Member/Yoo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/MembershipJoin.html)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33768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찾기 페이지로 이동한다.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(3rd_Project/Member/Seok/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find_id.jsp)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25321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 페이지로 이동한다.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(3rd_Project/Member/Seok/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find_pwd.jsp)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그림 221" descr="C:/Users/KOSMO-08/AppData/Roaming/PolarisOffice/ETemp/12752_7558552/fImage7713552641.jpeg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2570" y="1295400"/>
            <a:ext cx="8809990" cy="440563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24" name="표 1"/>
          <p:cNvGraphicFramePr>
            <a:graphicFrameLocks noGrp="1"/>
          </p:cNvGraphicFramePr>
          <p:nvPr/>
        </p:nvGraphicFramePr>
        <p:xfrm>
          <a:off x="147320" y="126365"/>
          <a:ext cx="11953875" cy="508000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中度样式 2 - 强调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25195"/>
                <a:gridCol w="1159651"/>
                <a:gridCol w="4344529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 경로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</a:t>
                      </a:r>
                      <a:endParaRPr lang="en-US" altLang="ko-KR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login_main.html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3rd_Project/Member/Seok/login_main.html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도형 228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400" b="0" i="0" strike="noStrike" cap="none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30" name="표 229"/>
          <p:cNvGraphicFramePr>
            <a:graphicFrameLocks noGrp="1"/>
          </p:cNvGraphicFramePr>
          <p:nvPr/>
        </p:nvGraphicFramePr>
        <p:xfrm>
          <a:off x="9196070" y="718185"/>
          <a:ext cx="2891155" cy="4798637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46799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이름 입력칸에 한글,영문 입력가능하다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6385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이메일주소 형식 입력 할 수있다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(ex:index506@gmail.com)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78502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*이메일 주소 형식이 맞으면 인증번호를 이메일로 보내준다.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이메일 주소 형식이 맞지 않으면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브라우져 기능의 alert 표시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53258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입력칸에 인증번호 6자리 입력가능하다.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62577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*인증번호가 맞으면 아이디를 알려주는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페이지로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(3rd_Project/Member/Seok/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find_id2.jsp)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*인증번호가 맞지않으면 alert 창을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띄어서 알려주고 다시 쓰도록 한다.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24799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 페이지로 넘어간다.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(3rd_Project/Member/Seok/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find_pwd.jsp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1" name="그림 230" descr="C:/Users/KOSMO-08/AppData/Roaming/PolarisOffice/ETemp/12752_7558552/fImage766625338467.jpeg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3990" y="1454150"/>
            <a:ext cx="8876030" cy="443865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33" name="표 1"/>
          <p:cNvGraphicFramePr>
            <a:graphicFrameLocks noGrp="1"/>
          </p:cNvGraphicFramePr>
          <p:nvPr/>
        </p:nvGraphicFramePr>
        <p:xfrm>
          <a:off x="147320" y="145415"/>
          <a:ext cx="11953875" cy="508000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中度样式 2 - 强调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25195"/>
                <a:gridCol w="1159651"/>
                <a:gridCol w="4344529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 경로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F-LI-FI</a:t>
                      </a:r>
                      <a:endParaRPr lang="en-US" altLang="ko-KR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find_id.html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3rd_Project/Member/Seok/find_id.html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 찾기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도형 237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400" b="0" i="0" strike="noStrike" cap="none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9196070" y="718185"/>
          <a:ext cx="2891155" cy="1896693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854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469686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회원정보와 일치하는 회원 아이디를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데이터베이스에서 불러와서 알려준다.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56779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 페이지로 이동한다.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(3rd_Project/Member/Seok/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login_main.jsp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216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 페이지로 이동한다.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(3rd_Project/Member/Seok/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find_pwd.jsp)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1" name="그림 240" descr="C:/Users/KOSMO-08/AppData/Roaming/PolarisOffice/ETemp/12752_7558552/fImage901755416334.png"/>
          <p:cNvPicPr/>
          <p:nvPr/>
        </p:nvPicPr>
        <p:blipFill rotWithShape="1">
          <a:blip r:embed="rId3"/>
          <a:srcRect l="27070" t="22130" r="26580" b="26570"/>
          <a:stretch>
            <a:fillRect/>
          </a:stretch>
        </p:blipFill>
        <p:spPr>
          <a:xfrm>
            <a:off x="1814195" y="2123440"/>
            <a:ext cx="5652135" cy="312801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42" name="표 1"/>
          <p:cNvGraphicFramePr>
            <a:graphicFrameLocks noGrp="1"/>
          </p:cNvGraphicFramePr>
          <p:nvPr/>
        </p:nvGraphicFramePr>
        <p:xfrm>
          <a:off x="147320" y="145415"/>
          <a:ext cx="11953875" cy="508000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中度样式 2 - 强调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25195"/>
                <a:gridCol w="1159651"/>
                <a:gridCol w="4344529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 경로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F-LI-FI-MI</a:t>
                      </a:r>
                      <a:endParaRPr lang="en-US" altLang="ko-KR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find_id2.html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3rd_Project/Member/Seok/find_id2.html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아이디찾기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고객아이디정보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도형 246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400" b="0" i="0" strike="noStrike" cap="none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48" name="표 247"/>
          <p:cNvGraphicFramePr>
            <a:graphicFrameLocks noGrp="1"/>
          </p:cNvGraphicFramePr>
          <p:nvPr/>
        </p:nvGraphicFramePr>
        <p:xfrm>
          <a:off x="9196070" y="718185"/>
          <a:ext cx="2891155" cy="2846673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63055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입력칸에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5~20글자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영문소문자,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숫자 입력 할 수 있다.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363807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*회원정보에 맞는 아이디이면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본인확인페이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지로 이동한다.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( 3rd_Project/Member/Seok/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find_pwd2.jsp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*회원정보에 맞는 아이디가 없으면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다시 쓰도록 alert창을 띄운다.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04661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찾기 페이지로 이동한다.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(3rd_Project/Member/Seok/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find_id.jsp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9" name="그림 248" descr="C:/Users/KOSMO-08/AppData/Roaming/PolarisOffice/ETemp/12752_7558552/fImage657755476500.jpeg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6910" y="1705610"/>
            <a:ext cx="7926070" cy="396367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51" name="표 1"/>
          <p:cNvGraphicFramePr>
            <a:graphicFrameLocks noGrp="1"/>
          </p:cNvGraphicFramePr>
          <p:nvPr/>
        </p:nvGraphicFramePr>
        <p:xfrm>
          <a:off x="147320" y="154940"/>
          <a:ext cx="11953875" cy="508000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中度样式 2 - 强调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25195"/>
                <a:gridCol w="1159651"/>
                <a:gridCol w="4344529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 경로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</a:t>
                      </a:r>
                      <a:endParaRPr lang="en-US" altLang="ko-KR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find_pwd.html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3rd_Project/Member/Seok/find_pwd.html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도형 255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400" b="0" i="0" strike="noStrike" cap="none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57" name="표 256"/>
          <p:cNvGraphicFramePr>
            <a:graphicFrameLocks noGrp="1"/>
          </p:cNvGraphicFramePr>
          <p:nvPr/>
        </p:nvGraphicFramePr>
        <p:xfrm>
          <a:off x="9196070" y="718185"/>
          <a:ext cx="2893060" cy="32270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이메일 형식의 텍스트를 입력한다.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입력한 이메일로 6자리의 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인증번호를 보낸다.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자리 인증번호 입력 가능하다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6616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*인증번호가 틀렸을시 alert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알려주고 다시 입력하도록 한다.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*인증번호가 맞았을시 비밀번호 재설정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페이지로 이동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(3rd_Project/Member/Seok/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reset_pwd.html )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59" name="그림 258" descr="C:/Users/KOSMO-08/AppData/Roaming/PolarisOffice/ETemp/12752_7558552/fImage1203845559169.png"/>
          <p:cNvPicPr/>
          <p:nvPr/>
        </p:nvPicPr>
        <p:blipFill rotWithShape="1">
          <a:blip r:embed="rId3"/>
          <a:srcRect l="21170" t="5790" r="21960" b="40060"/>
          <a:stretch>
            <a:fillRect/>
          </a:stretch>
        </p:blipFill>
        <p:spPr>
          <a:xfrm>
            <a:off x="1172845" y="1896023"/>
            <a:ext cx="6934200" cy="3301191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60" name="표 1"/>
          <p:cNvGraphicFramePr>
            <a:graphicFrameLocks noGrp="1"/>
          </p:cNvGraphicFramePr>
          <p:nvPr/>
        </p:nvGraphicFramePr>
        <p:xfrm>
          <a:off x="147320" y="145415"/>
          <a:ext cx="11953875" cy="508000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中度样式 2 - 强调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25195"/>
                <a:gridCol w="1159651"/>
                <a:gridCol w="4344529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 경로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F-LI-FP-VI</a:t>
                      </a:r>
                      <a:endParaRPr lang="en-US" altLang="ko-KR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find_pwd2.html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3rd_Project/Member/Seok/find_pwd2.html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비밀번호찾기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본인확인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도형 264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400" b="0" i="0" strike="noStrike" cap="none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66" name="표 265"/>
          <p:cNvGraphicFramePr>
            <a:graphicFrameLocks noGrp="1"/>
          </p:cNvGraphicFramePr>
          <p:nvPr/>
        </p:nvGraphicFramePr>
        <p:xfrm>
          <a:off x="9196070" y="718185"/>
          <a:ext cx="2893060" cy="283802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틀린 비밀번호 형식으로 입력시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안내문장 출력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0937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비밀번호와 비밀번호 확인란의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비밀번호가 불일치시 안내문장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출력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4796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비밀번호 입력란 초기화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2505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비밀번호 재설정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완료 후 로그인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페이지로 이동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( 3rd_Project/Member/Seok/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login_main.jsp ) 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8" name="그림 267" descr="C:/Users/KOSMO-08/AppData/Roaming/PolarisOffice/ETemp/12752_7558552/fImage951065625724.png"/>
          <p:cNvPicPr/>
          <p:nvPr/>
        </p:nvPicPr>
        <p:blipFill rotWithShape="1">
          <a:blip r:embed="rId3"/>
          <a:srcRect l="26250" t="18500" r="32930" b="20140"/>
          <a:stretch>
            <a:fillRect/>
          </a:stretch>
        </p:blipFill>
        <p:spPr>
          <a:xfrm>
            <a:off x="2150745" y="1558925"/>
            <a:ext cx="4978400" cy="374142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69" name="표 1"/>
          <p:cNvGraphicFramePr>
            <a:graphicFrameLocks noGrp="1"/>
          </p:cNvGraphicFramePr>
          <p:nvPr/>
        </p:nvGraphicFramePr>
        <p:xfrm>
          <a:off x="147320" y="135890"/>
          <a:ext cx="11953875" cy="508000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中度样式 2 - 强调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25195"/>
                <a:gridCol w="1159651"/>
                <a:gridCol w="4344529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 경로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F-LI-FP-RP</a:t>
                      </a:r>
                      <a:endParaRPr lang="en-US" altLang="ko-KR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reset_pwd.html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3rd_Project/Member/Seok/reser_pwd.html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 찾기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 재설정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도형 273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400" b="0" i="0" strike="noStrike" cap="none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/>
        </p:nvGraphicFramePr>
        <p:xfrm>
          <a:off x="9196070" y="718185"/>
          <a:ext cx="2891155" cy="3035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로그인된 아이디를 불러와서 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표시한다.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429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입력한 비밀번호가 ●으로 표시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되어 작성된 비밀번호가 화면에서   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보이지 않음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049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1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 맞지않으면 alert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팝업으로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틀린것을 알린 후 다시 입력하도록 한다.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비밀번호가 맞으면 회원탈퇴 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페이지로 이동한다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( 3rd_Project/Member/Seok/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membership_Withdrawal2.html )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76" name="그림 275" descr="C:/Users/KOSMO-08/AppData/Roaming/PolarisOffice/ETemp/12752_7558552/fImage717915681478.jpeg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1615" y="1477645"/>
            <a:ext cx="8797925" cy="4399915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78" name="표 1"/>
          <p:cNvGraphicFramePr>
            <a:graphicFrameLocks noGrp="1"/>
          </p:cNvGraphicFramePr>
          <p:nvPr/>
        </p:nvGraphicFramePr>
        <p:xfrm>
          <a:off x="147320" y="135890"/>
          <a:ext cx="11946114" cy="508000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中度样式 2 - 强调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25195"/>
                <a:gridCol w="2263140"/>
                <a:gridCol w="3947654"/>
                <a:gridCol w="3771264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 경로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F-LI-RR</a:t>
                      </a:r>
                      <a:endParaRPr lang="en-US" altLang="ko-KR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membership_Withdrawal.html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3rd_Project/Member/Seok/membership_Withdrawal.html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비밀번호 재확인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도형 28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400" b="0" i="0" strike="noStrike" cap="none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84" name="표 283"/>
          <p:cNvGraphicFramePr>
            <a:graphicFrameLocks noGrp="1"/>
          </p:cNvGraphicFramePr>
          <p:nvPr/>
        </p:nvGraphicFramePr>
        <p:xfrm>
          <a:off x="9196070" y="718185"/>
          <a:ext cx="2891155" cy="3218642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체크박스로 중복 선택할 수 있다..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텍스트박스에 글을 입력 할 수 있다.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64722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회원탈퇴 버튼을 누르면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정말 탈퇴할 것인지 다시 한번 묻는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alert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팝업을 띄우고 확인버튼을 누르면 회원탈퇴 완료 후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index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페이지로 이동한다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( 3rd_Project/index.jsp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2900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취소를 누르면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정말 회원탈퇴를 취소할 것인지 다시 한번 묻는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alert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팝업을 띄우고 확인버튼을 누르면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index페이지로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이동한다.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( 3rd_Project/index.jsp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6" name="그림 285" descr="C:/Users/KOSMO-08/AppData/Roaming/PolarisOffice/ETemp/12752_7558552/fImage1221115769358.png"/>
          <p:cNvPicPr/>
          <p:nvPr/>
        </p:nvPicPr>
        <p:blipFill rotWithShape="1">
          <a:blip r:embed="rId2"/>
          <a:srcRect l="27240" t="8930" r="24260" b="4470"/>
          <a:stretch>
            <a:fillRect/>
          </a:stretch>
        </p:blipFill>
        <p:spPr>
          <a:xfrm>
            <a:off x="1683385" y="1047750"/>
            <a:ext cx="5913120" cy="5280025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87" name="표 1"/>
          <p:cNvGraphicFramePr>
            <a:graphicFrameLocks noGrp="1"/>
          </p:cNvGraphicFramePr>
          <p:nvPr/>
        </p:nvGraphicFramePr>
        <p:xfrm>
          <a:off x="147320" y="145415"/>
          <a:ext cx="11946114" cy="508000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中度样式 2 - 强调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242695"/>
                <a:gridCol w="2236681"/>
                <a:gridCol w="3868279"/>
                <a:gridCol w="3559598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 경로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F-LI-RR-MW</a:t>
                      </a:r>
                      <a:endParaRPr lang="en-US" altLang="ko-KR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membership_Withdrawal2.html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3rd_Project/Member/Seok/membership_Withdrawal2.html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 재확인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회원탈퇴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520</ep:Words>
  <ep:PresentationFormat/>
  <ep:Paragraphs>0</ep:Paragraphs>
  <ep:Slides>8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2019-10-03T08:37:00.000</dcterms:created>
  <dc:creator>index50678</dc:creator>
  <cp:lastModifiedBy>kk</cp:lastModifiedBy>
  <dcterms:modified xsi:type="dcterms:W3CDTF">2019-11-05T11:03:01.516</dcterms:modified>
  <cp:revision>42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