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4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65" r:id="rId20"/>
    <p:sldId id="257" r:id="rId21"/>
    <p:sldId id="258" r:id="rId22"/>
    <p:sldId id="259" r:id="rId23"/>
    <p:sldId id="270" r:id="rId24"/>
    <p:sldId id="271" r:id="rId25"/>
    <p:sldId id="266" r:id="rId26"/>
    <p:sldId id="267" r:id="rId27"/>
    <p:sldId id="268" r:id="rId28"/>
    <p:sldId id="269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 xmlns:p14="http://schemas.microsoft.com/office/powerpoint/2010/main" xmlns=""/>
    </p:ext>
    <p:ext uri="{EFAFB233-063F-42B5-8137-9DF3F51BA10A}">
      <p15:sldGuideLst xmlns:p15="http://schemas.microsoft.com/office/powerpoint/2012/main">
        <p15:guide id="0" orient="horz" pos="2159" userDrawn="1">
          <p15:clr>
            <a:srgbClr val="A4A3A4"/>
          </p15:clr>
        </p15:guide>
        <p15:guide id="1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>
        <p:scale>
          <a:sx n="80" d="100"/>
          <a:sy n="80" d="100"/>
        </p:scale>
        <p:origin x="-1398" y="-984"/>
      </p:cViewPr>
      <p:guideLst>
        <p:guide orient="horz" pos="2159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>
        <p:guide orient="horz" pos="2159"/>
        <p:guide pos="3839"/>
      </p:guideLst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6" Type="http://schemas.openxmlformats.org/officeDocument/2006/relationships/slide" Target="slides/slide8.xml"></Relationship><Relationship Id="rId27" Type="http://schemas.openxmlformats.org/officeDocument/2006/relationships/slide" Target="slides/slide9.xml"></Relationship><Relationship Id="rId28" Type="http://schemas.openxmlformats.org/officeDocument/2006/relationships/slide" Target="slides/slide10.xml"></Relationship><Relationship Id="rId29" Type="http://schemas.openxmlformats.org/officeDocument/2006/relationships/slide" Target="slides/slide11.xml"></Relationship><Relationship Id="rId41" Type="http://schemas.openxmlformats.org/officeDocument/2006/relationships/viewProps" Target="viewProps.xml"></Relationship><Relationship Id="rId42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1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slide" Target="../slides/slide7.xml"></Relationship><Relationship Id="rId2" Type="http://schemas.openxmlformats.org/officeDocument/2006/relationships/notesMaster" Target="../notesMasters/notesMaster1.xml"></Relationship></Relationships>
</file>

<file path=ppt/notesSlides/_rels/notesSlide8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8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image" Target="../media/image1.png"></Relationship><Relationship Id="rId2" Type="http://schemas.openxmlformats.org/officeDocument/2006/relationships/notesSlide" Target="../notesSlides/notesSlide1.xml"></Relationship><Relationship Id="rId4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3" Type="http://schemas.openxmlformats.org/officeDocument/2006/relationships/image" Target="../media/image7.png"></Relationship><Relationship Id="rId2" Type="http://schemas.openxmlformats.org/officeDocument/2006/relationships/notesSlide" Target="../notesSlides/notesSlide10.xml"></Relationship><Relationship Id="rId4" Type="http://schemas.openxmlformats.org/officeDocument/2006/relationships/slideLayout" Target="../slideLayouts/slideLayout1.xml"></Relationship></Relationships>
</file>

<file path=ppt/slides/_rels/slide11.xml.rels><?xml version="1.0" encoding="UTF-8"?>
<Relationships xmlns="http://schemas.openxmlformats.org/package/2006/relationships"><Relationship Id="rId3" Type="http://schemas.openxmlformats.org/officeDocument/2006/relationships/image" Target="../media/image8.png"></Relationship><Relationship Id="rId2" Type="http://schemas.openxmlformats.org/officeDocument/2006/relationships/notesSlide" Target="../notesSlides/notesSlide11.xml"></Relationship><Relationship Id="rId4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3" Type="http://schemas.openxmlformats.org/officeDocument/2006/relationships/image" Target="../media/image2.png"></Relationship><Relationship Id="rId2" Type="http://schemas.openxmlformats.org/officeDocument/2006/relationships/notesSlide" Target="../notesSlides/notesSlide2.xml"></Relationship><Relationship Id="rId4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3" Type="http://schemas.openxmlformats.org/officeDocument/2006/relationships/image" Target="../media/image2.png"></Relationship><Relationship Id="rId2" Type="http://schemas.openxmlformats.org/officeDocument/2006/relationships/notesSlide" Target="../notesSlides/notesSlide3.xml"></Relationship><Relationship Id="rId4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image" Target="../media/image3.png"></Relationship><Relationship Id="rId2" Type="http://schemas.openxmlformats.org/officeDocument/2006/relationships/notesSlide" Target="../notesSlides/notesSlide4.xml"></Relationship><Relationship Id="rId4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3" Type="http://schemas.openxmlformats.org/officeDocument/2006/relationships/image" Target="../media/image4.png"></Relationship><Relationship Id="rId2" Type="http://schemas.openxmlformats.org/officeDocument/2006/relationships/notesSlide" Target="../notesSlides/notesSlide5.xml"></Relationship><Relationship Id="rId4" Type="http://schemas.openxmlformats.org/officeDocument/2006/relationships/slideLayout" Target="../slideLayouts/slideLayout1.xml"></Relationship></Relationships>
</file>

<file path=ppt/slides/_rels/slide6.xml.rels><?xml version="1.0" encoding="UTF-8"?>
<Relationships xmlns="http://schemas.openxmlformats.org/package/2006/relationships"><Relationship Id="rId3" Type="http://schemas.openxmlformats.org/officeDocument/2006/relationships/image" Target="../media/image4.png"></Relationship><Relationship Id="rId2" Type="http://schemas.openxmlformats.org/officeDocument/2006/relationships/notesSlide" Target="../notesSlides/notesSlide6.xml"></Relationship><Relationship Id="rId4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09733187872.png"></Relationship><Relationship Id="rId3" Type="http://schemas.openxmlformats.org/officeDocument/2006/relationships/notesSlide" Target="../notesSlides/notesSlide7.xml"></Relationship></Relationships>
</file>

<file path=ppt/slides/_rels/slide8.xml.rels><?xml version="1.0" encoding="UTF-8"?>
<Relationships xmlns="http://schemas.openxmlformats.org/package/2006/relationships"><Relationship Id="rId3" Type="http://schemas.openxmlformats.org/officeDocument/2006/relationships/image" Target="../media/image5.png"></Relationship><Relationship Id="rId2" Type="http://schemas.openxmlformats.org/officeDocument/2006/relationships/notesSlide" Target="../notesSlides/notesSlide8.xml"></Relationship><Relationship Id="rId4" Type="http://schemas.openxmlformats.org/officeDocument/2006/relationships/slideLayout" Target="../slideLayouts/slideLayout1.xml"></Relationship></Relationships>
</file>

<file path=ppt/slides/_rels/slide9.xml.rels><?xml version="1.0" encoding="UTF-8"?>
<Relationships xmlns="http://schemas.openxmlformats.org/package/2006/relationships"><Relationship Id="rId3" Type="http://schemas.openxmlformats.org/officeDocument/2006/relationships/image" Target="../media/image6.png"></Relationship><Relationship Id="rId2" Type="http://schemas.openxmlformats.org/officeDocument/2006/relationships/notesSlide" Target="../notesSlides/notesSlide9.xml"></Relationship><Relationship Id="rId4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585517"/>
              </p:ext>
            </p:extLst>
          </p:nvPr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/>
                <a:gridCol w="139382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코드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F-TB-TO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시험옵션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>
            <a:off x="142875" y="714375"/>
            <a:ext cx="8992870" cy="594487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970962"/>
              </p:ext>
            </p:extLst>
          </p:nvPr>
        </p:nvGraphicFramePr>
        <p:xfrm>
          <a:off x="9196070" y="718185"/>
          <a:ext cx="2900680" cy="2879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DB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에서 시험종류를 읽어오고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셀렉트박스로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선택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02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자격증 선택시 보여짐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DB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에서 기출문제지를 읽어오고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셀렉트박스로 선택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03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기출문제지 선택시 보여짐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DB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에서 과목을 읽어오고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체크박스로 선택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04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시험치기 버튼 클릭시 옵션 값을 시험치기 페이지로 전송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05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물음표 버튼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클릭시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설명문 보여줌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312659"/>
              </p:ext>
            </p:extLst>
          </p:nvPr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/>
                <a:gridCol w="125793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1.1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132707"/>
              </p:ext>
            </p:extLst>
          </p:nvPr>
        </p:nvGraphicFramePr>
        <p:xfrm>
          <a:off x="802005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129476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1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안영우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555" y="1167130"/>
            <a:ext cx="5591175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730848"/>
              </p:ext>
            </p:extLst>
          </p:nvPr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/>
                <a:gridCol w="139382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코드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F-BC-PM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게시글수정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>
            <a:off x="142875" y="714375"/>
            <a:ext cx="8992870" cy="594487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45908"/>
              </p:ext>
            </p:extLst>
          </p:nvPr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DB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에서 수정할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게시글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가져오기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02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U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완료 버튼 클릭시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UPDATE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후 게시글읽기 페이지로 이동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03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목록 버튼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클릭시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게시글목록으로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이동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/>
                <a:gridCol w="125793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버전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170" name="Picture 2" descr="C:/Users/mk/AppData/Roaming/PolarisOffice/ETemp/13096_8347160/image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495" t="13302" r="11002" b="12142"/>
          <a:stretch>
            <a:fillRect/>
          </a:stretch>
        </p:blipFill>
        <p:spPr bwMode="auto">
          <a:xfrm rot="0">
            <a:off x="2386330" y="1277620"/>
            <a:ext cx="4680585" cy="4819015"/>
          </a:xfrm>
          <a:prstGeom prst="rect"/>
          <a:noFill/>
        </p:spPr>
      </p:pic>
      <p:graphicFrame>
        <p:nvGraphicFramePr>
          <p:cNvPr id="7171" name="표 7170"/>
          <p:cNvGraphicFramePr>
            <a:graphicFrameLocks noGrp="1"/>
          </p:cNvGraphicFramePr>
          <p:nvPr/>
        </p:nvGraphicFramePr>
        <p:xfrm>
          <a:off x="802005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129476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안영우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2940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897897"/>
              </p:ext>
            </p:extLst>
          </p:nvPr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/>
                <a:gridCol w="139382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코드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B-BC-PD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게시판샥제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>
            <a:off x="142875" y="714375"/>
            <a:ext cx="8992870" cy="594487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656436"/>
              </p:ext>
            </p:extLst>
          </p:nvPr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DB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DELETE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후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게시글목록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페이지로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이동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삭제 완료 메시지 표시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/>
                <a:gridCol w="125793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버전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38" t="35993" r="32796" b="40156"/>
          <a:stretch/>
        </p:blipFill>
        <p:spPr bwMode="auto">
          <a:xfrm>
            <a:off x="2838450" y="2256155"/>
            <a:ext cx="3147060" cy="197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195" name="표 8194"/>
          <p:cNvGraphicFramePr>
            <a:graphicFrameLocks noGrp="1"/>
          </p:cNvGraphicFramePr>
          <p:nvPr/>
        </p:nvGraphicFramePr>
        <p:xfrm>
          <a:off x="8020050" y="13081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129476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안영우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2940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548790"/>
              </p:ext>
            </p:extLst>
          </p:nvPr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/>
                <a:gridCol w="139382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코드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F-TB-TT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시험풀기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>
            <a:off x="142875" y="714375"/>
            <a:ext cx="8992870" cy="594487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1465"/>
              </p:ext>
            </p:extLst>
          </p:nvPr>
        </p:nvGraphicFramePr>
        <p:xfrm>
          <a:off x="9196070" y="718185"/>
          <a:ext cx="2900680" cy="3498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DB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에서 기출문제정보 읽어오기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02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R,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C,U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DB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에서 시험시간 읽어오기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- 1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초 간격으로 남은시간 감소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남은시간이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이하가 되면 자동으로 제출 후 시험결과 페이지로 이동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03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DB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에서 문제 읽어오기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04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DB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에서 문항 개수를 읽어오고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개수 만큼 번호이동 버튼 만들기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현재문제의 정답이 선택되면 현재 문제의 번호이동 버튼의 색깔 변경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번호이동 버튼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클릭시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현재문제 숨기고 클릭한 번호의 문제 보이기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/>
                <a:gridCol w="125793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버전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02005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129476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안영우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3"/>
          <a:stretch/>
        </p:blipFill>
        <p:spPr bwMode="auto">
          <a:xfrm>
            <a:off x="1579245" y="1026795"/>
            <a:ext cx="6120130" cy="5319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7365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598197"/>
              </p:ext>
            </p:extLst>
          </p:nvPr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/>
                <a:gridCol w="139382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코드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F-TB-TT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시험풀기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>
            <a:off x="142875" y="714375"/>
            <a:ext cx="8992870" cy="594487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52330"/>
              </p:ext>
            </p:extLst>
          </p:nvPr>
        </p:nvGraphicFramePr>
        <p:xfrm>
          <a:off x="9196070" y="718185"/>
          <a:ext cx="2900680" cy="3273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C,U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이전문제 버튼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클릭시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현재문제 숨기고 이전문제 보이기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C,U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다음문제 버튼 클릭시 현재문제 숨기고 다음문제 보이기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제출 버튼 클릭시 사용자 답안을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CREATE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후 시험결과 페이지로 이동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저장 한 답안을 불러와서 문제를 푼 후 제출 하는 경우라면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UPDATE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시험선택 버튼 클릭시 시험선택 페이지로 이동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물음표 버튼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클릭시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설명분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보여줌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/>
                <a:gridCol w="125793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버전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3"/>
          <a:stretch/>
        </p:blipFill>
        <p:spPr bwMode="auto">
          <a:xfrm>
            <a:off x="1579245" y="1026795"/>
            <a:ext cx="6120130" cy="5319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802005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129476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안영우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5309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862674"/>
              </p:ext>
            </p:extLst>
          </p:nvPr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/>
                <a:gridCol w="139382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코드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F-TB-TR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시험결과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>
            <a:off x="142875" y="714375"/>
            <a:ext cx="8992870" cy="594487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510758"/>
              </p:ext>
            </p:extLst>
          </p:nvPr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경과시간 표시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02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점수 표시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03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맞은문제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틀린문제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점수 표시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04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정답 및 해설 보기 버튼 클릭시 정답해설 페이지로 이동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05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돌아가기 버튼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클릭시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페이지로 이동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/>
                <a:gridCol w="125793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버전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590" y="1047750"/>
            <a:ext cx="4679950" cy="3554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02005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129476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안영우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5309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937240"/>
              </p:ext>
            </p:extLst>
          </p:nvPr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/>
                <a:gridCol w="139382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코드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F-TB-TE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정답해설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>
            <a:off x="142875" y="714375"/>
            <a:ext cx="8992870" cy="594487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861480"/>
              </p:ext>
            </p:extLst>
          </p:nvPr>
        </p:nvGraphicFramePr>
        <p:xfrm>
          <a:off x="9196070" y="718185"/>
          <a:ext cx="2900680" cy="3536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시험 정보 읽어오고 표시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02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경과 시간 읽어오고 표시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03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시험 문제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사용자가 고른 답안 표시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04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오답률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해설 표시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05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DB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에서 문제 개수 호출하고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개수 만큼 번호이동 버튼 표시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맞은문제는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초록색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틀린문제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회색으로 버튼색깔 변경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번호이동 버튼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클릭시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현재문제 숨기고 클릭한 번호의 문제 보여짐                                                                                                                                                                                                                      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/>
                <a:gridCol w="125793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버전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060" y="908050"/>
            <a:ext cx="6120130" cy="5248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100" name="표 4099"/>
          <p:cNvGraphicFramePr>
            <a:graphicFrameLocks noGrp="1"/>
          </p:cNvGraphicFramePr>
          <p:nvPr/>
        </p:nvGraphicFramePr>
        <p:xfrm>
          <a:off x="802005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129476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안영우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5309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835022"/>
              </p:ext>
            </p:extLst>
          </p:nvPr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/>
                <a:gridCol w="139382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코드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F-TB-TE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정답해설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>
            <a:off x="142875" y="714375"/>
            <a:ext cx="8992870" cy="594487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002973"/>
              </p:ext>
            </p:extLst>
          </p:nvPr>
        </p:nvGraphicFramePr>
        <p:xfrm>
          <a:off x="9196070" y="718185"/>
          <a:ext cx="2900680" cy="2879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06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이전 버튼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클릭시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현재문제 숨기고 이전 문제 보여짐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07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다음 버튼 클릭시 현재문제 숨기고 다음 문제 보여짐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08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시험결과 버튼 클릭시 시험결과 페이지로 돌아가기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09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시험선택 버튼 클릭시 시험선택 페이지로 이동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물음표 버튼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클릭시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설명문 보여줌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/>
                <a:gridCol w="125793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버전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060" y="908050"/>
            <a:ext cx="6120130" cy="5248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802005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129476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안영우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315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/>
                <a:gridCol w="139382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F-BC-P</a:t>
                      </a:r>
                      <a:r>
                        <a:rPr 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읽기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3505" cy="594550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4837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06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- 제목 READ 후 표시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07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R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- 작성자 READ 후 표시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08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- 작성일 READ 후 표시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09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- 내용 READ 후 표시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 답글 버튼 클릭시 게시글답글 페이지로 이동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 작성자 본인일 경우에만 표시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 수정 버튼 클릭시 게시글수정 페이지로 이동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220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 작성자 본인 or 관리자인 경우에만 표시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 삭제 버튼 클릭시 confirm("정말 삭제 하시겠습니까?")창 띄우고 확인을 누르면 게시글삭제 페이지로 이동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 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목록 버튼 클릭시 게시판으로 이동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/>
                <a:gridCol w="125793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버전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23" name="표 5122"/>
          <p:cNvGraphicFramePr>
            <a:graphicFrameLocks noGrp="1"/>
          </p:cNvGraphicFramePr>
          <p:nvPr/>
        </p:nvGraphicFramePr>
        <p:xfrm>
          <a:off x="802005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129476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안영우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124" name="그림 5123" descr="C:/Users/mk/AppData/Roaming/PolarisOffice/ETemp/13096_8347160/fImage10973318787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6820" y="1461770"/>
            <a:ext cx="6725285" cy="40868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706965"/>
              </p:ext>
            </p:extLst>
          </p:nvPr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/>
                <a:gridCol w="139382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코드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F-BC-PW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게시글쓰기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>
            <a:off x="142875" y="714375"/>
            <a:ext cx="8992870" cy="594487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607087"/>
              </p:ext>
            </p:extLst>
          </p:nvPr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완료 버튼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클릭시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CREATE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후 게시글읽기 페이지로 이동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02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목록 버튼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클릭시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게시글목록으로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이동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/>
                <a:gridCol w="125793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버전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9" t="12402" r="12843" b="6342"/>
          <a:stretch/>
        </p:blipFill>
        <p:spPr bwMode="auto">
          <a:xfrm>
            <a:off x="2118995" y="989330"/>
            <a:ext cx="5039995" cy="539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123" name="표 5122"/>
          <p:cNvGraphicFramePr>
            <a:graphicFrameLocks noGrp="1"/>
          </p:cNvGraphicFramePr>
          <p:nvPr/>
        </p:nvGraphicFramePr>
        <p:xfrm>
          <a:off x="802005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129476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안영우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2940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157599"/>
              </p:ext>
            </p:extLst>
          </p:nvPr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/>
                <a:gridCol w="139382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코드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F-BC-PR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게시글답변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>
            <a:off x="142875" y="714375"/>
            <a:ext cx="8992870" cy="594487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564830"/>
              </p:ext>
            </p:extLst>
          </p:nvPr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게시글의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제목을 읽어오고 앞에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[RE]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붙이기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02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완료 버튼 클릭시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CREATE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후 게시글읽기 페이지로 이동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03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목록 버튼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클릭시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게시글목록으로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이동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/>
                <a:gridCol w="125793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버전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74" t="13676" r="17836" b="7479"/>
          <a:stretch/>
        </p:blipFill>
        <p:spPr bwMode="auto">
          <a:xfrm>
            <a:off x="2118995" y="958215"/>
            <a:ext cx="4860290" cy="5456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147" name="표 6146"/>
          <p:cNvGraphicFramePr>
            <a:graphicFrameLocks noGrp="1"/>
          </p:cNvGraphicFramePr>
          <p:nvPr/>
        </p:nvGraphicFramePr>
        <p:xfrm>
          <a:off x="802005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129476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안영우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2940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11</Pages>
  <Paragraphs>228</Paragraphs>
  <Words>495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index50678</dc:creator>
  <cp:lastModifiedBy>안 영우</cp:lastModifiedBy>
  <dc:title>PowerPoint 프레젠테이션</dc:title>
  <dcterms:modified xsi:type="dcterms:W3CDTF">2019-09-16T10:35:14Z</dcterms:modified>
</cp:coreProperties>
</file>