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230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2974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0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045970"/>
            <a:ext cx="6878955" cy="2956560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8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4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상품명을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할인가를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・장바구니에 담은 교재의 합계액을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입력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  </a:t>
                      </a:r>
                      <a:endParaRPr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334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28625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00675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8220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62470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9512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5176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98545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・회원이름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31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숨김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・입금은행을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입금계좌를 입력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 안내문을 화면에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상품명과 이미지를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 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어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할인금액을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할인적용금액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6" name="그룹 22"/>
          <p:cNvGrpSpPr/>
          <p:nvPr/>
        </p:nvGrpSpPr>
        <p:grpSpPr>
          <a:xfrm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840" y="71818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10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 체크해제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4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161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・배송비를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결제금액을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DB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에서 읽어와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 및 정합성을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 정보를 읽어와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최종결제금액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Presentation</Application>
  <PresentationFormat>사용자 지정</PresentationFormat>
  <Paragraphs>596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MS PGothic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213</cp:revision>
  <dcterms:created xsi:type="dcterms:W3CDTF">2019-09-20T03:50:00Z</dcterms:created>
  <dcterms:modified xsi:type="dcterms:W3CDTF">2019-11-05T11:44:10Z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