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j2iWx4L4Ta3yL94nvBWMWZOpJt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8F325A4-F131-401C-B984-FF7C04F1255C}">
  <a:tblStyle styleId="{08F325A4-F131-401C-B984-FF7C04F1255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34bcd3e6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634bcd3e6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634bcd3e6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34bcd3e66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634bcd3e66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g634bcd3e66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0b5f46a6d_0_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60b5f46a6d_0_1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60b5f46a6d_0_1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레이아웃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 1">
  <p:cSld name="TITLE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0b5f46a6d_0_6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g60b5f46a6d_0_6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g60b5f46a6d_0_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g60b5f46a6d_0_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g60b5f46a6d_0_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34bcd3e66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전자결재시스템 화면 설계서</a:t>
            </a:r>
            <a:endParaRPr/>
          </a:p>
        </p:txBody>
      </p:sp>
      <p:graphicFrame>
        <p:nvGraphicFramePr>
          <p:cNvPr id="90" name="Google Shape;90;g634bcd3e66_0_0"/>
          <p:cNvGraphicFramePr/>
          <p:nvPr/>
        </p:nvGraphicFramePr>
        <p:xfrm>
          <a:off x="952500" y="278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{08F325A4-F131-401C-B984-FF7C04F1255C}</a:tableStyleId>
              </a:tblPr>
              <a:tblGrid>
                <a:gridCol w="1081750"/>
                <a:gridCol w="1634300"/>
                <a:gridCol w="6410275"/>
                <a:gridCol w="11606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버젼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일자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이력 사항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작성자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1.0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2019-09-16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초안 작성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이진호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1.1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2019-09-17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페이지 1개 추가 및 목차 페이지 내용 변경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이진호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1" name="Google Shape;91;g634bcd3e66_0_0"/>
          <p:cNvSpPr txBox="1"/>
          <p:nvPr/>
        </p:nvSpPr>
        <p:spPr>
          <a:xfrm>
            <a:off x="952500" y="2260188"/>
            <a:ext cx="10287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문서 이력</a:t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34bcd3e66_0_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목차</a:t>
            </a:r>
            <a:endParaRPr/>
          </a:p>
        </p:txBody>
      </p:sp>
      <p:sp>
        <p:nvSpPr>
          <p:cNvPr id="98" name="Google Shape;98;g634bcd3e66_0_1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1 메인페이지 영역(3 - 9페이지)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2 전자결재 페이지 영역(10 - 20페이지)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3 게시판 페이지 영역(21 - 25페이지)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Google Shape;104;g60b5f46a6d_0_137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{08F325A4-F131-401C-B984-FF7C04F1255C}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606300"/>
                <a:gridCol w="753825"/>
                <a:gridCol w="879950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u="none" cap="none" strike="noStrike"/>
                        <a:t>화면코드</a:t>
                      </a:r>
                      <a:endParaRPr b="1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200"/>
                        <a:t>MA-APP-MAI-MOG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u="none" cap="none" strike="noStrike"/>
                        <a:t>작성자</a:t>
                      </a:r>
                      <a:endParaRPr b="1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200"/>
                        <a:t>이진호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u="none" cap="none" strike="noStrike"/>
                        <a:t>파일명</a:t>
                      </a:r>
                      <a:endParaRPr b="1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ㅇ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u="none" cap="none" strike="noStrike"/>
                        <a:t>CRUD</a:t>
                      </a:r>
                      <a:endParaRPr b="1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200"/>
                        <a:t>CRUD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5" name="Google Shape;105;g60b5f46a6d_0_137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{08F325A4-F131-401C-B984-FF7C04F1255C}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ㅇ</a:t>
                      </a:r>
                      <a:endParaRPr sz="10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cap="none" strike="noStrike"/>
                        <a:t>02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cap="none" strike="noStrike"/>
                        <a:t>ㅇ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cap="none" strike="noStrike"/>
                        <a:t>03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cap="none" strike="noStrike"/>
                        <a:t>ㅇ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cap="none" strike="noStrike"/>
                        <a:t>04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cap="none" strike="noStrike"/>
                        <a:t>ㅇ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cap="none" strike="noStrike"/>
                        <a:t>05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cap="none" strike="noStrike"/>
                        <a:t>ㅇ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cap="none" strike="noStrike"/>
                        <a:t>06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cap="none" strike="noStrike"/>
                        <a:t>ㅇ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cap="none" strike="noStrike"/>
                        <a:t>07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cap="none" strike="noStrike"/>
                        <a:t>ㅇ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cap="none" strike="noStrike"/>
                        <a:t>08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cap="none" strike="noStrike"/>
                        <a:t>ㅇ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cap="none" strike="noStrike"/>
                        <a:t>09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cap="none" strike="noStrike"/>
                        <a:t>ㅇ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cap="none" strike="noStrike"/>
                        <a:t>ㅇ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</a:tr>
            </a:tbl>
          </a:graphicData>
        </a:graphic>
      </p:graphicFrame>
      <p:sp>
        <p:nvSpPr>
          <p:cNvPr id="106" name="Google Shape;106;g60b5f46a6d_0_137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index50678</dc:creator>
</cp:coreProperties>
</file>