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7" r:id="rId4"/>
    <p:sldId id="258" r:id="rId5"/>
    <p:sldId id="259" r:id="rId6"/>
    <p:sldId id="270" r:id="rId7"/>
    <p:sldId id="260" r:id="rId8"/>
    <p:sldId id="266" r:id="rId9"/>
    <p:sldId id="267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398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8551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시험옵션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70962"/>
              </p:ext>
            </p:extLst>
          </p:nvPr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시험종류를 읽어오고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셀렉트박스로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자격증 선택시 보여짐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기출문제지를 읽어오고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셀렉트박스로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기출문제지 선택시 보여짐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과목을 읽어오고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체크박스로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시험치기 버튼 클릭시 옵션 값을 시험치기 페이지로 전송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설명문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12659"/>
              </p:ext>
            </p:extLst>
          </p:nvPr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2707"/>
              </p:ext>
            </p:extLst>
          </p:nvPr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49" y="1167447"/>
            <a:ext cx="55911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30848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5908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수정할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가져오기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 버튼 클릭시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게시글읽기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 descr="C:\Users\mk\Downloads\[글 (상세보기, 글쓰기 폼) - (영우)] 게시글수정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5" t="13302" r="11002" b="12142"/>
          <a:stretch/>
        </p:blipFill>
        <p:spPr bwMode="auto">
          <a:xfrm>
            <a:off x="2473969" y="1277576"/>
            <a:ext cx="4680000" cy="48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789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B-BC-PD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게시판샥제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56436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DELETE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이동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삭제 완료 메시지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94" name="Picture 2" descr="C:\Users\mk\Downloads\[글 (상세보기, 글쓰기 폼) - (영우)] 게시글삭제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t="35993" r="32796" b="40156"/>
          <a:stretch/>
        </p:blipFill>
        <p:spPr bwMode="auto">
          <a:xfrm>
            <a:off x="2838202" y="2256312"/>
            <a:ext cx="3146961" cy="19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1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48790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465"/>
              </p:ext>
            </p:extLst>
          </p:nvPr>
        </p:nvGraphicFramePr>
        <p:xfrm>
          <a:off x="9196070" y="718185"/>
          <a:ext cx="2900680" cy="349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기출문제정보 읽어오기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시험시간 읽어오기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초 간격으로 남은시간 감소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남은시간이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이하가 되면 자동으로 제출 후 시험결과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읽어오기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문항 개수를 읽어오고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만들기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현재문제의 정답이 선택되면 현재 문제의 번호이동 버튼의 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보이기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/>
        </p:blipFill>
        <p:spPr bwMode="auto">
          <a:xfrm>
            <a:off x="1579310" y="1026991"/>
            <a:ext cx="6120000" cy="53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3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9819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2330"/>
              </p:ext>
            </p:extLst>
          </p:nvPr>
        </p:nvGraphicFramePr>
        <p:xfrm>
          <a:off x="9196070" y="718185"/>
          <a:ext cx="2900680" cy="327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이전문제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이전문제 보이기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다음문제 버튼 클릭시 현재문제 숨기고 다음문제 보이기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제출 버튼 클릭시 사용자 답안을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시험결과 페이지로 이동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저장 한 답안을 불러와서 문제를 푼 후 제출 하는 경우라면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시험선택 버튼 클릭시 시험선택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/>
        </p:blipFill>
        <p:spPr bwMode="auto">
          <a:xfrm>
            <a:off x="1579310" y="1026991"/>
            <a:ext cx="6120000" cy="53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2674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10758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경과시간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정답 및 해설 보기 버튼 클릭시 정답해설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돌아가기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08" y="1047704"/>
            <a:ext cx="4680000" cy="355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37240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61480"/>
              </p:ext>
            </p:extLst>
          </p:nvPr>
        </p:nvGraphicFramePr>
        <p:xfrm>
          <a:off x="9196070" y="718185"/>
          <a:ext cx="2900680" cy="353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정보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 시간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사용자가 고른 답안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오답률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해설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개수 호출하고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표시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초록색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회색으로 버튼색깔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보여짐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82" y="908190"/>
            <a:ext cx="6120000" cy="52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35022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02973"/>
              </p:ext>
            </p:extLst>
          </p:nvPr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이전 문제 보여짐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 버튼 클릭시 현재문제 숨기고 다음 문제 보여짐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시험결과 버튼 클릭시 시험결과 페이지로 돌아가기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시험선택 버튼 클릭시 시험선택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설명문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82" y="908190"/>
            <a:ext cx="6120000" cy="52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06965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게시글쓰기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07087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게시글읽기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 descr="C:\Users\mk\Downloads\[글 (상세보기, 글쓰기 폼) - (영우)] 게시글쓰기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9" t="12402" r="12843" b="6342"/>
          <a:stretch/>
        </p:blipFill>
        <p:spPr bwMode="auto">
          <a:xfrm>
            <a:off x="2119310" y="989239"/>
            <a:ext cx="5040000" cy="53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57599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게시글답변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64830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제목을 읽어오고 앞에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[RE]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붙이기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 버튼 클릭시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게시글읽기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 descr="C:\Users\mk\Downloads\[글 (상세보기, 글쓰기 폼) - (영우)] 게시글답변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4" t="13676" r="17836" b="7479"/>
          <a:stretch/>
        </p:blipFill>
        <p:spPr bwMode="auto">
          <a:xfrm>
            <a:off x="2119310" y="958497"/>
            <a:ext cx="4860000" cy="545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Pages>1</Pages>
  <Words>495</Words>
  <Characters>0</Characters>
  <Application>Microsoft Office PowerPoint</Application>
  <DocSecurity>0</DocSecurity>
  <PresentationFormat>사용자 지정</PresentationFormat>
  <Lines>0</Lines>
  <Paragraphs>228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mk</cp:lastModifiedBy>
  <cp:revision>25</cp:revision>
  <dcterms:modified xsi:type="dcterms:W3CDTF">2019-09-16T10:35:14Z</dcterms:modified>
</cp:coreProperties>
</file>