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57" r:id="rId4"/>
    <p:sldId id="258" r:id="rId5"/>
    <p:sldId id="259" r:id="rId6"/>
    <p:sldId id="270" r:id="rId7"/>
    <p:sldId id="271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9" userDrawn="1">
          <p15:clr>
            <a:srgbClr val="A4A3A4"/>
          </p15:clr>
        </p15:guide>
        <p15:guide id="1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108" y="204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>
        <p:guide orient="horz" pos="2159"/>
        <p:guide pos="38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ko-KR" altLang="en-US" sz="1200"/>
                  <a:t>7</a:t>
                </a:fld>
                <a:endParaRPr lang="ko-KR" altLang="en-US" sz="1200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749692"/>
              </p:ext>
            </p:extLst>
          </p:nvPr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F-TB-TO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시험옵션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965956"/>
              </p:ext>
            </p:extLst>
          </p:nvPr>
        </p:nvGraphicFramePr>
        <p:xfrm>
          <a:off x="9196070" y="718185"/>
          <a:ext cx="2900680" cy="3477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87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244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선택한 자격증에 해당하는 기출문제 표시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244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선택한 기출문제에 해당하는 과목 표시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시간제한 여부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버튼 노출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244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832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734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05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시험치기 버튼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클릭시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옵션 값을 시험치기 페이지로 전송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06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물음표 버튼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클릭시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설명문 노출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3109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312659"/>
              </p:ext>
            </p:extLst>
          </p:nvPr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1.1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132707"/>
              </p:ext>
            </p:extLst>
          </p:nvPr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21472884-F44E-4412-A389-4A90D850A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871" y="1143284"/>
            <a:ext cx="4800327" cy="50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006786"/>
              </p:ext>
            </p:extLst>
          </p:nvPr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F-BC-PM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게시글수정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2353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DB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에서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수정할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게시글의 제목 가져오기</a:t>
                      </a:r>
                      <a:b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</a:b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- 게시글 제목 삽입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DB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에서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수정할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게시글의</a:t>
                      </a:r>
                    </a:p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내용 가져져오기</a:t>
                      </a:r>
                      <a:b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</a:b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- 게시글 내용 삽입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1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완료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버튼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클릭시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DB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에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UPDATE 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후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게시글읽기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페이지로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목록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버튼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클릭시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게시글목록으로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71" name="표 7170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172" name="그림 7171" descr="C:/Users/mk/AppData/Roaming/PolarisOffice/ETemp/13096_8347160/fImage137773365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70" y="1070610"/>
            <a:ext cx="5887720" cy="52311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294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727001"/>
              </p:ext>
            </p:extLst>
          </p:nvPr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B-BC-PD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게시판샥제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656436"/>
              </p:ext>
            </p:extLst>
          </p:nvPr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DB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DELETE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후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게시글목록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페이지로 이동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삭제 완료 메시지 표시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38" t="35993" r="32796" b="40156"/>
          <a:stretch/>
        </p:blipFill>
        <p:spPr bwMode="auto">
          <a:xfrm>
            <a:off x="2838450" y="2256155"/>
            <a:ext cx="3147060" cy="197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195" name="표 8194"/>
          <p:cNvGraphicFramePr>
            <a:graphicFrameLocks noGrp="1"/>
          </p:cNvGraphicFramePr>
          <p:nvPr/>
        </p:nvGraphicFramePr>
        <p:xfrm>
          <a:off x="8020050" y="13081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94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548790"/>
              </p:ext>
            </p:extLst>
          </p:nvPr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F-TB-TT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시험풀기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1465"/>
              </p:ext>
            </p:extLst>
          </p:nvPr>
        </p:nvGraphicFramePr>
        <p:xfrm>
          <a:off x="9196070" y="718185"/>
          <a:ext cx="2900680" cy="349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DB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기출문제정보 읽어오기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R,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C,U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DB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시험시간 읽어오기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초 간격으로 남은시간 감소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남은시간이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이하가 되면 자동으로 제출 후 시험결과 페이지로 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DB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문제 읽어오기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DB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문항 개수를 읽어오고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개수 만큼 번호이동 버튼 만들기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현재문제의 정답이 선택되면 현재 문제의 번호이동 버튼의 색깔 변경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번호이동 버튼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클릭시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현재문제 숨기고 클릭한 번호의 문제 보이기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3"/>
          <a:stretch/>
        </p:blipFill>
        <p:spPr bwMode="auto">
          <a:xfrm>
            <a:off x="1579245" y="1026795"/>
            <a:ext cx="6120130" cy="5319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7365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598197"/>
              </p:ext>
            </p:extLst>
          </p:nvPr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F-TB-TT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시험풀기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2330"/>
              </p:ext>
            </p:extLst>
          </p:nvPr>
        </p:nvGraphicFramePr>
        <p:xfrm>
          <a:off x="9196070" y="718185"/>
          <a:ext cx="2900680" cy="3273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C,U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이전문제 버튼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클릭시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현재문제 숨기고 이전문제 보이기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C,U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다음문제 버튼 클릭시 현재문제 숨기고 다음문제 보이기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제출 버튼 클릭시 사용자 답안을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CREATE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후 시험결과 페이지로 이동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저장 한 답안을 불러와서 문제를 푼 후 제출 하는 경우라면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UPDATE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시험선택 버튼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클릭시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시험선택 페이지로 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4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물음표 버튼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클릭시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보여줌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3"/>
          <a:stretch/>
        </p:blipFill>
        <p:spPr bwMode="auto">
          <a:xfrm>
            <a:off x="1579245" y="1026795"/>
            <a:ext cx="6120130" cy="5319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30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20023"/>
              </p:ext>
            </p:extLst>
          </p:nvPr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F-TB-TR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시험결과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510758"/>
              </p:ext>
            </p:extLst>
          </p:nvPr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경과시간 표시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점수 표시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맞은문제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틀린문제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점수 표시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정답 및 해설 보기 버튼 클릭시 정답해설 페이지로 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05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돌아가기 버튼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클릭시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페이지로 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590" y="1047750"/>
            <a:ext cx="4679950" cy="3554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30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438147"/>
              </p:ext>
            </p:extLst>
          </p:nvPr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F-TB-TE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정답해설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861480"/>
              </p:ext>
            </p:extLst>
          </p:nvPr>
        </p:nvGraphicFramePr>
        <p:xfrm>
          <a:off x="9196070" y="718185"/>
          <a:ext cx="2900680" cy="3536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시험 정보 읽어오고 표시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경과 시간 읽어오고 표시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시험 문제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사용자가 고른 답안 표시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오답률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해설 표시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05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DB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문제 개수 호출하고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개수 만큼 번호이동 버튼 표시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맞은문제는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초록색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틀린문제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회색으로 버튼색깔 변경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번호이동 버튼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클릭시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현재문제 숨기고 클릭한 번호의 문제 보여짐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060" y="908050"/>
            <a:ext cx="6120130" cy="5248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00" name="표 4099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30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309412"/>
              </p:ext>
            </p:extLst>
          </p:nvPr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F-TB-TE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정답해설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002973"/>
              </p:ext>
            </p:extLst>
          </p:nvPr>
        </p:nvGraphicFramePr>
        <p:xfrm>
          <a:off x="9196070" y="718185"/>
          <a:ext cx="2900680" cy="2879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06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이전 버튼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클릭시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현재문제 숨기고 이전 문제 보여짐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07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다음 버튼 클릭시 현재문제 숨기고 다음 문제 보여짐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08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시험결과 버튼 클릭시 시험결과 페이지로 돌아가기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09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시험선택 버튼 클릭시 시험선택 페이지로 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물음표 버튼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클릭시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설명문 보여줌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060" y="908050"/>
            <a:ext cx="6120130" cy="5248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31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184127"/>
              </p:ext>
            </p:extLst>
          </p:nvPr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0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F-BC-PR</a:t>
                      </a:r>
                      <a:endParaRPr lang="ko-KR" altLang="en-US" sz="10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게시글읽기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4837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- 제목 READ 후 표시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- 작성자 READ 후 표시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- 작성일 READ 후 표시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- 내용 READ 후 표시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 답글 버튼 클릭시 게시글답글 페이지로 이동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 작성자 본인일 경우에만 표시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 수정 버튼 클릭시 게시글수정 페이지로 이동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220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 작성자 본인 or 관리자인 경우에만 표시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 삭제 버튼 클릭시 confirm("정말 삭제 하시겠습니까?")창 띄우고 확인을 누르면 게시글삭제 페이지로 이동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  목록 버튼 클릭시 게시판으로 이동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23" name="표 5122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124" name="그림 5123" descr="C:/Users/mk/AppData/Roaming/PolarisOffice/ETemp/13096_8347160/fImage109733185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820" y="1461770"/>
            <a:ext cx="6725285" cy="40868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77076"/>
              </p:ext>
            </p:extLst>
          </p:nvPr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F-BC-PW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게시글쓰기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130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1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완료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버튼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클릭시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DB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에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CREATE 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후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게시글읽기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페이지로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목록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버튼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클릭시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게시글목록으로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23" name="표 5122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124" name="그림 5123" descr="C:/Users/mk/AppData/Roaming/PolarisOffice/ETemp/13096_8347160/fImage110223355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780" y="1169670"/>
            <a:ext cx="5438775" cy="50336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2940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284140"/>
              </p:ext>
            </p:extLst>
          </p:nvPr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F-BC-PR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게시글답변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1826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게시글의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제목을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읽어오고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앞에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[RE] 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붙이기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1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완료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버튼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클릭시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DB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에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CREATE 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후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게시글읽기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페이지로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목록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버튼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클릭시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게시글목록으로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47" name="표 6146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148" name="그림 6147" descr="C:/Users/mk/AppData/Roaming/PolarisOffice/ETemp/13096_8347160/fImage124903345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20" y="1066800"/>
            <a:ext cx="5588635" cy="52349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2940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Pages>11</Pages>
  <Words>589</Words>
  <Characters>0</Characters>
  <Application>Microsoft Office PowerPoint</Application>
  <DocSecurity>0</DocSecurity>
  <PresentationFormat>와이드스크린</PresentationFormat>
  <Lines>0</Lines>
  <Paragraphs>254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index50678</dc:creator>
  <cp:lastModifiedBy>안영우</cp:lastModifiedBy>
  <cp:revision>9</cp:revision>
  <dcterms:modified xsi:type="dcterms:W3CDTF">2019-10-31T15:20:00Z</dcterms:modified>
</cp:coreProperties>
</file>