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88" r:id="rId3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  <a:endParaRPr lang="ko-KR" altLang="en-US" smtClean="0"/>
          </a:p>
          <a:p>
            <a:pPr lvl="1"/>
            <a:r>
              <a:rPr lang="ko-KR" altLang="en-US" smtClean="0"/>
              <a:t>둘째 수준</a:t>
            </a:r>
            <a:endParaRPr lang="ko-KR" altLang="en-US" smtClean="0"/>
          </a:p>
          <a:p>
            <a:pPr lvl="2"/>
            <a:r>
              <a:rPr lang="ko-KR" altLang="en-US" smtClean="0"/>
              <a:t>셋째 수준</a:t>
            </a:r>
            <a:endParaRPr lang="ko-KR" altLang="en-US" smtClean="0"/>
          </a:p>
          <a:p>
            <a:pPr lvl="3"/>
            <a:r>
              <a:rPr lang="ko-KR" altLang="en-US" smtClean="0"/>
              <a:t>넷째 수준</a:t>
            </a:r>
            <a:endParaRPr lang="ko-KR" altLang="en-US" smtClean="0"/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>
            <a:off x="685800" y="1143000"/>
            <a:ext cx="5487670" cy="30873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ctrTitle" hasCustomPrompt="1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부제목 2"/>
          <p:cNvSpPr txBox="1"/>
          <p:nvPr>
            <p:ph type="subTitle" hasCustomPrompt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클릭하여 마스터 부제목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/>
          <p:nvPr>
            <p:ph type="title" orient="vert" hasCustomPrompt="1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세로 텍스트 개체 틀 2"/>
          <p:cNvSpPr txBox="1"/>
          <p:nvPr>
            <p:ph type="body" orient="vert" hasCustomPrompt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 panose="020B0503020000020004" charset="-127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6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 hasCustomPrompt="1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내용 개체 틀 3"/>
          <p:cNvSpPr txBox="1"/>
          <p:nvPr>
            <p:ph hasCustomPrompt="1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텍스트 개체 틀 4"/>
          <p:cNvSpPr txBox="1"/>
          <p:nvPr>
            <p:ph type="body" hasCustomPrompt="1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6" name="내용 개체 틀 5"/>
          <p:cNvSpPr txBox="1"/>
          <p:nvPr>
            <p:ph hasCustomPrompt="1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7" name="날짜 개체 틀 6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8" name="바닥글 개체 틀 7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날짜 개체 틀 2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4" name="바닥글 개체 틀 3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3" name="바닥글 개체 틀 2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내용 개체 틀 2"/>
          <p:cNvSpPr txBox="1"/>
          <p:nvPr>
            <p:ph hasCustomPrompt="1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 hasCustomPrompt="1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32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그림 개체 틀 2"/>
          <p:cNvSpPr txBox="1"/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텍스트 개체 틀 3"/>
          <p:cNvSpPr txBox="1"/>
          <p:nvPr>
            <p:ph type="body" hasCustomPrompt="1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16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5" name="날짜 개체 틀 4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6" name="바닥글 개체 틀 5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/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panose="020B0503020000020004" charset="-127"/>
                <a:ea typeface="맑은 고딕" panose="020B0503020000020004" charset="-127"/>
              </a:rPr>
              <a:t>마스터 제목 스타일 편집</a:t>
            </a:r>
            <a:endParaRPr lang="en-US" altLang="ko-KR" sz="44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3" name="텍스트 개체 틀 2"/>
          <p:cNvSpPr txBox="1"/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800">
                <a:latin typeface="맑은 고딕" panose="020B0503020000020004" charset="-127"/>
                <a:ea typeface="맑은 고딕" panose="020B0503020000020004" charset="-127"/>
              </a:rPr>
              <a:t>마스터 텍스트 스타일 편집</a:t>
            </a:r>
            <a:endParaRPr lang="en-US" altLang="ko-KR" sz="2800">
              <a:latin typeface="맑은 고딕" panose="020B0503020000020004" charset="-127"/>
              <a:ea typeface="맑은 고딕" panose="020B0503020000020004" charset="-127"/>
            </a:endParaRP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400">
                <a:latin typeface="맑은 고딕" panose="020B0503020000020004" charset="-127"/>
                <a:ea typeface="맑은 고딕" panose="020B0503020000020004" charset="-127"/>
              </a:rPr>
              <a:t>둘째 수준</a:t>
            </a:r>
            <a:endParaRPr lang="en-US" altLang="ko-KR" sz="2400">
              <a:latin typeface="맑은 고딕" panose="020B0503020000020004" charset="-127"/>
              <a:ea typeface="맑은 고딕" panose="020B0503020000020004" charset="-127"/>
            </a:endParaRP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2000">
                <a:latin typeface="맑은 고딕" panose="020B0503020000020004" charset="-127"/>
                <a:ea typeface="맑은 고딕" panose="020B0503020000020004" charset="-127"/>
              </a:rPr>
              <a:t>셋째 수준</a:t>
            </a:r>
            <a:endParaRPr lang="en-US" altLang="ko-KR" sz="2000">
              <a:latin typeface="맑은 고딕" panose="020B0503020000020004" charset="-127"/>
              <a:ea typeface="맑은 고딕" panose="020B0503020000020004" charset="-127"/>
            </a:endParaRP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넷째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ko-KR" sz="1800">
                <a:latin typeface="맑은 고딕" panose="020B0503020000020004" charset="-127"/>
                <a:ea typeface="맑은 고딕" panose="020B0503020000020004" charset="-127"/>
              </a:rPr>
              <a:t>다섯째 수준</a:t>
            </a:r>
            <a:endParaRPr lang="en-US" altLang="ko-KR" sz="1800">
              <a:latin typeface="맑은 고딕" panose="020B0503020000020004" charset="-127"/>
              <a:ea typeface="맑은 고딕" panose="020B0503020000020004" charset="-127"/>
            </a:endParaRPr>
          </a:p>
        </p:txBody>
      </p:sp>
      <p:sp>
        <p:nvSpPr>
          <p:cNvPr id="4" name="날짜 개체 틀 3"/>
          <p:cNvSpPr txBox="1"/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/>
            </a:fld>
            <a:endParaRPr/>
          </a:p>
        </p:txBody>
      </p:sp>
      <p:sp>
        <p:nvSpPr>
          <p:cNvPr id="5" name="바닥글 개체 틀 4"/>
          <p:cNvSpPr txBox="1"/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/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anose="020B0604020202020204"/>
        <a:buChar char="•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교재의 수량이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교재가 장바구니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목록에 담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긴다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・페이지이동 확인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알림팝업이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나온다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・페이지이동 확인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알림팝업이 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나온다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 목록으로 이동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 rot="0">
            <a:off x="2323465" y="720725"/>
            <a:ext cx="4743450" cy="5850890"/>
            <a:chOff x="2323465" y="720725"/>
            <a:chExt cx="4743450" cy="5850890"/>
          </a:xfrm>
        </p:grpSpPr>
        <p:pic>
          <p:nvPicPr>
            <p:cNvPr id="34" name="그림 33" descr="C:/Users/KOSMO-08/AppData/Roaming/PolarisOffice/ETemp/12752_7558552/fImage711512826962.png"/>
            <p:cNvPicPr>
              <a:picLocks noChangeAspect="1"/>
            </p:cNvPicPr>
            <p:nvPr/>
          </p:nvPicPr>
          <p:blipFill rotWithShape="1">
            <a:blip r:embed="rId1" cstate="hqprint"/>
            <a:srcRect/>
            <a:stretch>
              <a:fillRect/>
            </a:stretch>
          </p:blipFill>
          <p:spPr>
            <a:xfrm>
              <a:off x="2323465" y="720725"/>
              <a:ext cx="4743450" cy="5800725"/>
            </a:xfrm>
            <a:prstGeom prst="rect">
              <a:avLst/>
            </a:prstGeom>
            <a:noFill/>
          </p:spPr>
        </p:pic>
        <p:sp>
          <p:nvSpPr>
            <p:cNvPr id="35" name="도형 34"/>
            <p:cNvSpPr/>
            <p:nvPr/>
          </p:nvSpPr>
          <p:spPr>
            <a:xfrm>
              <a:off x="4003675" y="243459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3973830" y="240030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7" name="도형 36"/>
            <p:cNvSpPr/>
            <p:nvPr/>
          </p:nvSpPr>
          <p:spPr>
            <a:xfrm>
              <a:off x="4296410" y="268605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8" name="텍스트 상자 37"/>
            <p:cNvSpPr txBox="1"/>
            <p:nvPr/>
          </p:nvSpPr>
          <p:spPr>
            <a:xfrm>
              <a:off x="4266565" y="2651760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pic>
          <p:nvPicPr>
            <p:cNvPr id="39" name="그림 38" descr="C:/Users/KOSMO-08/AppData/Roaming/PolarisOffice/ETemp/12752_7558552/fImage14422874464.png"/>
            <p:cNvPicPr>
              <a:picLocks noChangeAspect="1"/>
            </p:cNvPicPr>
            <p:nvPr/>
          </p:nvPicPr>
          <p:blipFill rotWithShape="1">
            <a:blip r:embed="rId2" cstate="hqprint"/>
            <a:srcRect/>
            <a:stretch>
              <a:fillRect/>
            </a:stretch>
          </p:blipFill>
          <p:spPr>
            <a:xfrm>
              <a:off x="4247515" y="6242685"/>
              <a:ext cx="812165" cy="328930"/>
            </a:xfrm>
            <a:prstGeom prst="rect">
              <a:avLst/>
            </a:prstGeom>
            <a:noFill/>
          </p:spPr>
        </p:pic>
        <p:sp>
          <p:nvSpPr>
            <p:cNvPr id="40" name="도형 39"/>
            <p:cNvSpPr/>
            <p:nvPr/>
          </p:nvSpPr>
          <p:spPr>
            <a:xfrm>
              <a:off x="4851400" y="6167120"/>
              <a:ext cx="208280" cy="20828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4822190" y="6132195"/>
              <a:ext cx="21844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F-BP-BS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buybook.html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구매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4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343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803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상품명을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읽어온다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장바구니에 담은 교재의 판매가를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읽어온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할인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가를 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읽어온다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59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수량을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읽어온다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교재의 수량을 변경한다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U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의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수량을 수정한다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・합계액을 수정한다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72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장바구니에 담은 교재의 합계액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을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읽어온다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D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교재목록을 장바구니에서 삭제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・페이지이동 확인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알림팝업이 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나온다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페이지  </a:t>
                      </a:r>
                      <a:endParaRPr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로 이동한다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9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페이지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로 이동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41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7018297570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11455" y="1634490"/>
            <a:ext cx="8856345" cy="3708400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4343400" y="3279775"/>
            <a:ext cx="240030" cy="260985"/>
            <a:chOff x="4343400" y="3289300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4373245" y="332422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43400" y="328930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524500" y="3282315"/>
            <a:ext cx="240030" cy="260985"/>
            <a:chOff x="5524500" y="3282315"/>
            <a:chExt cx="240030" cy="260985"/>
          </a:xfrm>
        </p:grpSpPr>
        <p:sp>
          <p:nvSpPr>
            <p:cNvPr id="18" name="도형 17"/>
            <p:cNvSpPr/>
            <p:nvPr/>
          </p:nvSpPr>
          <p:spPr>
            <a:xfrm>
              <a:off x="5554345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5524500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6240145" y="3282315"/>
            <a:ext cx="240030" cy="260985"/>
            <a:chOff x="6240145" y="3282315"/>
            <a:chExt cx="240030" cy="260985"/>
          </a:xfrm>
        </p:grpSpPr>
        <p:sp>
          <p:nvSpPr>
            <p:cNvPr id="21" name="도형 20"/>
            <p:cNvSpPr/>
            <p:nvPr/>
          </p:nvSpPr>
          <p:spPr>
            <a:xfrm>
              <a:off x="6269990" y="33172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6240145" y="328231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3289300" y="4148455"/>
            <a:ext cx="240030" cy="260985"/>
            <a:chOff x="3289300" y="414845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3319145" y="41833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3289300" y="414845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4474845" y="4141470"/>
            <a:ext cx="240030" cy="260985"/>
            <a:chOff x="4474845" y="4141470"/>
            <a:chExt cx="240030" cy="260985"/>
          </a:xfrm>
        </p:grpSpPr>
        <p:sp>
          <p:nvSpPr>
            <p:cNvPr id="25" name="도형 24"/>
            <p:cNvSpPr/>
            <p:nvPr/>
          </p:nvSpPr>
          <p:spPr>
            <a:xfrm>
              <a:off x="4504690" y="41763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4474845" y="414147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9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7014845" y="3285490"/>
            <a:ext cx="240030" cy="260985"/>
            <a:chOff x="7014845" y="328549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7044690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7014845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F-BP-BC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cart.html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장바구니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 rot="0">
            <a:off x="1347470" y="3285490"/>
            <a:ext cx="240030" cy="260985"/>
            <a:chOff x="1347470" y="3285490"/>
            <a:chExt cx="240030" cy="260985"/>
          </a:xfrm>
        </p:grpSpPr>
        <p:sp>
          <p:nvSpPr>
            <p:cNvPr id="5" name="도형 4"/>
            <p:cNvSpPr/>
            <p:nvPr/>
          </p:nvSpPr>
          <p:spPr>
            <a:xfrm>
              <a:off x="1377315" y="332041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6" name="텍스트 상자 5"/>
            <p:cNvSpPr txBox="1"/>
            <p:nvPr/>
          </p:nvSpPr>
          <p:spPr>
            <a:xfrm>
              <a:off x="1347470" y="328549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0">
            <a:off x="2480310" y="3288665"/>
            <a:ext cx="240030" cy="260985"/>
            <a:chOff x="2480310" y="3288665"/>
            <a:chExt cx="240030" cy="260985"/>
          </a:xfrm>
        </p:grpSpPr>
        <p:sp>
          <p:nvSpPr>
            <p:cNvPr id="9" name="도형 8"/>
            <p:cNvSpPr/>
            <p:nvPr/>
          </p:nvSpPr>
          <p:spPr>
            <a:xfrm>
              <a:off x="251015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248031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89020" y="3288665"/>
            <a:ext cx="240030" cy="260985"/>
            <a:chOff x="3589020" y="3288665"/>
            <a:chExt cx="240030" cy="260985"/>
          </a:xfrm>
        </p:grpSpPr>
        <p:sp>
          <p:nvSpPr>
            <p:cNvPr id="12" name="도형 11"/>
            <p:cNvSpPr/>
            <p:nvPr/>
          </p:nvSpPr>
          <p:spPr>
            <a:xfrm>
              <a:off x="3618865" y="33235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3589020" y="32886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・사용자의 회원이름 정보를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읽어와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・기본배송지가 선택된다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사용자의 회원정보를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읽어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와 이름,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주소,연락처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입력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・신규배송지가 선택된다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이름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연락처 입력란이 초기화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・사용자의 이름을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・통신사번호 선택목록이 나타난다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・연락처를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7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・연락처를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8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・배송시 요청사항 선택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목록이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나타난다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그림 14" descr="C:/Users/KOSMO-08/AppData/Roaming/PolarisOffice/ETemp/12752_7558552/fImage22804334814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271145" y="1101725"/>
            <a:ext cx="8738235" cy="506158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 rot="0">
            <a:off x="5444490" y="2632075"/>
            <a:ext cx="240030" cy="260985"/>
            <a:chOff x="5444490" y="2632075"/>
            <a:chExt cx="240030" cy="260985"/>
          </a:xfrm>
        </p:grpSpPr>
        <p:sp>
          <p:nvSpPr>
            <p:cNvPr id="16" name="도형 15"/>
            <p:cNvSpPr/>
            <p:nvPr/>
          </p:nvSpPr>
          <p:spPr>
            <a:xfrm>
              <a:off x="5474335" y="26670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5444490" y="26320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7463155" y="2640965"/>
            <a:ext cx="240030" cy="260985"/>
            <a:chOff x="7463155" y="2640965"/>
            <a:chExt cx="240030" cy="260985"/>
          </a:xfrm>
        </p:grpSpPr>
        <p:sp>
          <p:nvSpPr>
            <p:cNvPr id="19" name="도형 18"/>
            <p:cNvSpPr/>
            <p:nvPr/>
          </p:nvSpPr>
          <p:spPr>
            <a:xfrm>
              <a:off x="7493000" y="267589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7463155" y="264096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07050" y="3279775"/>
            <a:ext cx="240030" cy="260985"/>
            <a:chOff x="5607050" y="3279775"/>
            <a:chExt cx="240030" cy="260985"/>
          </a:xfrm>
        </p:grpSpPr>
        <p:sp>
          <p:nvSpPr>
            <p:cNvPr id="23" name="도형 22"/>
            <p:cNvSpPr/>
            <p:nvPr/>
          </p:nvSpPr>
          <p:spPr>
            <a:xfrm>
              <a:off x="5636895" y="33147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607050" y="3279775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826760" y="3892550"/>
            <a:ext cx="240030" cy="260350"/>
            <a:chOff x="5826760" y="3892550"/>
            <a:chExt cx="240030" cy="260350"/>
          </a:xfrm>
        </p:grpSpPr>
        <p:sp>
          <p:nvSpPr>
            <p:cNvPr id="26" name="도형 25"/>
            <p:cNvSpPr/>
            <p:nvPr/>
          </p:nvSpPr>
          <p:spPr>
            <a:xfrm>
              <a:off x="58566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82676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7039610" y="3892550"/>
            <a:ext cx="240030" cy="260350"/>
            <a:chOff x="7039610" y="3892550"/>
            <a:chExt cx="240030" cy="260350"/>
          </a:xfrm>
        </p:grpSpPr>
        <p:sp>
          <p:nvSpPr>
            <p:cNvPr id="29" name="도형 28"/>
            <p:cNvSpPr/>
            <p:nvPr/>
          </p:nvSpPr>
          <p:spPr>
            <a:xfrm>
              <a:off x="706945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0" name="텍스트 상자 29"/>
            <p:cNvSpPr txBox="1"/>
            <p:nvPr/>
          </p:nvSpPr>
          <p:spPr>
            <a:xfrm>
              <a:off x="7039610" y="389255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886960" y="3892550"/>
            <a:ext cx="240030" cy="260985"/>
            <a:chOff x="4886960" y="3892550"/>
            <a:chExt cx="240030" cy="260985"/>
          </a:xfrm>
        </p:grpSpPr>
        <p:sp>
          <p:nvSpPr>
            <p:cNvPr id="32" name="도형 31"/>
            <p:cNvSpPr/>
            <p:nvPr/>
          </p:nvSpPr>
          <p:spPr>
            <a:xfrm>
              <a:off x="4916805" y="392747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4886960" y="3892550"/>
              <a:ext cx="220980" cy="26098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4892675" y="4562475"/>
            <a:ext cx="240030" cy="260350"/>
            <a:chOff x="4892675" y="4562475"/>
            <a:chExt cx="240030" cy="260350"/>
          </a:xfrm>
        </p:grpSpPr>
        <p:sp>
          <p:nvSpPr>
            <p:cNvPr id="35" name="도형 34"/>
            <p:cNvSpPr/>
            <p:nvPr/>
          </p:nvSpPr>
          <p:spPr>
            <a:xfrm>
              <a:off x="4922520" y="459740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4892675" y="456247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7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4901565" y="5191125"/>
            <a:ext cx="240030" cy="260350"/>
            <a:chOff x="4901565" y="5191125"/>
            <a:chExt cx="240030" cy="260350"/>
          </a:xfrm>
        </p:grpSpPr>
        <p:sp>
          <p:nvSpPr>
            <p:cNvPr id="38" name="도형 37"/>
            <p:cNvSpPr/>
            <p:nvPr/>
          </p:nvSpPr>
          <p:spPr>
            <a:xfrm>
              <a:off x="4931410" y="52260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4901565" y="51911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8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pic>
        <p:nvPicPr>
          <p:cNvPr id="40" name="그림 39" descr="C:/Users/KOSMO-08/AppData/Roaming/PolarisOffice/ETemp/12752_7558552/fImage41573593281.png"/>
          <p:cNvPicPr>
            <a:picLocks noChangeAspect="1"/>
          </p:cNvPicPr>
          <p:nvPr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5702300" y="1485900"/>
            <a:ext cx="2925445" cy="439420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배송정보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0">
            <a:off x="6175375" y="2039620"/>
            <a:ext cx="239395" cy="261620"/>
            <a:chOff x="6175375" y="2039620"/>
            <a:chExt cx="239395" cy="261620"/>
          </a:xfrm>
        </p:grpSpPr>
        <p:sp>
          <p:nvSpPr>
            <p:cNvPr id="9" name="도형 8"/>
            <p:cNvSpPr/>
            <p:nvPr/>
          </p:nvSpPr>
          <p:spPr>
            <a:xfrm>
              <a:off x="6205220" y="20745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0" name="텍스트 상자 9"/>
            <p:cNvSpPr txBox="1"/>
            <p:nvPr/>
          </p:nvSpPr>
          <p:spPr>
            <a:xfrm>
              <a:off x="6175375" y="20396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469390"/>
            <a:ext cx="7733030" cy="420814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・무통장입금이 선택된다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 화면에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・무통장입금이 선택해제 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입금은행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입금계좌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이용안내를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 화면에서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숨긴다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입금은행 선택 목록을 보여준다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・선택된 입금은행의 입금계좌가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무통장입금 이용안내문을 보여준 </a:t>
                      </a:r>
                      <a:endParaRPr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rot="0">
            <a:off x="4826000" y="2762250"/>
            <a:ext cx="239395" cy="261620"/>
            <a:chOff x="4358640" y="26130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4388485" y="264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4358640" y="26130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 rot="0">
            <a:off x="5638800" y="3490595"/>
            <a:ext cx="240030" cy="261620"/>
            <a:chOff x="5219065" y="3360420"/>
            <a:chExt cx="240030" cy="261620"/>
          </a:xfrm>
        </p:grpSpPr>
        <p:sp>
          <p:nvSpPr>
            <p:cNvPr id="19" name="도형 18"/>
            <p:cNvSpPr/>
            <p:nvPr/>
          </p:nvSpPr>
          <p:spPr>
            <a:xfrm>
              <a:off x="5248910" y="339534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1" name="텍스트 상자 20"/>
            <p:cNvSpPr txBox="1"/>
            <p:nvPr/>
          </p:nvSpPr>
          <p:spPr>
            <a:xfrm>
              <a:off x="5219065" y="336042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5653405" y="4027170"/>
            <a:ext cx="240030" cy="261620"/>
            <a:chOff x="5233670" y="3935095"/>
            <a:chExt cx="240030" cy="261620"/>
          </a:xfrm>
        </p:grpSpPr>
        <p:sp>
          <p:nvSpPr>
            <p:cNvPr id="23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5233670" y="393509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결제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그룹 21"/>
          <p:cNvGrpSpPr/>
          <p:nvPr/>
        </p:nvGrpSpPr>
        <p:grpSpPr>
          <a:xfrm rot="0">
            <a:off x="6753225" y="4010660"/>
            <a:ext cx="240030" cy="260350"/>
            <a:chOff x="5233670" y="3935095"/>
            <a:chExt cx="240030" cy="260350"/>
          </a:xfrm>
        </p:grpSpPr>
        <p:sp>
          <p:nvSpPr>
            <p:cNvPr id="6" name="도형 22"/>
            <p:cNvSpPr/>
            <p:nvPr/>
          </p:nvSpPr>
          <p:spPr>
            <a:xfrm>
              <a:off x="5263515" y="397002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8" name="텍스트 상자 23"/>
            <p:cNvSpPr txBox="1"/>
            <p:nvPr/>
          </p:nvSpPr>
          <p:spPr>
            <a:xfrm>
              <a:off x="5233670" y="393509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" y="2138680"/>
            <a:ext cx="7934325" cy="2447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장바구니의 교재의 판매가를 읽어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수량을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읽어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상품금액을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읽어와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금액을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읽어와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할인적용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금액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을 읽어와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6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・장바구니의 교재의 배송비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 읽어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F-BP-BO-PL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주문상품정보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rot="0">
            <a:off x="1334770" y="3254375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13965" y="326390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3653155" y="3263900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4741545" y="3274060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5942330" y="327406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6" name="그룹 22"/>
          <p:cNvGrpSpPr/>
          <p:nvPr/>
        </p:nvGrpSpPr>
        <p:grpSpPr>
          <a:xfrm rot="0">
            <a:off x="7126605" y="3279775"/>
            <a:ext cx="249555" cy="260350"/>
            <a:chOff x="2548890" y="4657725"/>
            <a:chExt cx="249555" cy="260350"/>
          </a:xfrm>
        </p:grpSpPr>
        <p:sp>
          <p:nvSpPr>
            <p:cNvPr id="7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9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6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5365" y="737235"/>
            <a:ext cx="5052060" cy="58769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5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5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내용보기▼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버튼으로 변경된다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보인다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내용닫기▲ 버튼으로 변경된다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주문자동의 상세내용이 숨겨진다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・체크박스가 체크된다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구매조건,개인정보수집,결제대행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서비스 항목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 체크해제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구매조건,개인정보수집,결제대행  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서비스 항목 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 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체크박스가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체크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된다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・체크박스가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체크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해제된다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5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rot="0">
            <a:off x="6225540" y="134620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04440" y="1352550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2490470" y="25368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491740" y="380428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2472690" y="5114925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F-BP-BO-OA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주문결제 &gt; 주문자동의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795" y="2242820"/>
            <a:ext cx="6143625" cy="2600325"/>
          </a:xfrm>
          <a:prstGeom prst="rect">
            <a:avLst/>
          </a:prstGeom>
        </p:spPr>
      </p:pic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2895" y="714375"/>
          <a:ext cx="2900680" cy="5979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114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상품금액의 합계를 읽어와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배송비의 합계를 읽어와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전체 할인금액의 합계를 읽어와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89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・전체 상품의 최종 결제금액이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・배송정보 입력여부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결제정보 입력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여부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,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주문자동의 동의여부를 검사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・페이지이동 확인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/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취소 알림팝업이 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나온다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・현재페이지에서 결제완료 페이지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로 이동한다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97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F-BP-BO-TP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order.html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교재구매 &gt; 주문결제 &gt;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결제금액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 rot="0">
            <a:off x="2117090" y="3298190"/>
            <a:ext cx="239395" cy="261620"/>
            <a:chOff x="6444615" y="1317625"/>
            <a:chExt cx="239395" cy="261620"/>
          </a:xfrm>
        </p:grpSpPr>
        <p:sp>
          <p:nvSpPr>
            <p:cNvPr id="16" name="도형 15"/>
            <p:cNvSpPr/>
            <p:nvPr/>
          </p:nvSpPr>
          <p:spPr>
            <a:xfrm>
              <a:off x="6474460" y="13525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6444615" y="13176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3524250" y="3292475"/>
            <a:ext cx="240030" cy="260350"/>
            <a:chOff x="2513965" y="1343025"/>
            <a:chExt cx="240030" cy="260350"/>
          </a:xfrm>
        </p:grpSpPr>
        <p:sp>
          <p:nvSpPr>
            <p:cNvPr id="12" name="도형 11"/>
            <p:cNvSpPr/>
            <p:nvPr/>
          </p:nvSpPr>
          <p:spPr>
            <a:xfrm>
              <a:off x="2543810" y="13779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2513965" y="13430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0">
            <a:off x="4902200" y="3273425"/>
            <a:ext cx="249555" cy="260350"/>
            <a:chOff x="2519045" y="2384425"/>
            <a:chExt cx="249555" cy="260350"/>
          </a:xfrm>
        </p:grpSpPr>
        <p:sp>
          <p:nvSpPr>
            <p:cNvPr id="15" name="도형 14"/>
            <p:cNvSpPr/>
            <p:nvPr/>
          </p:nvSpPr>
          <p:spPr>
            <a:xfrm>
              <a:off x="2558415" y="24193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2519045" y="23844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6360160" y="3273425"/>
            <a:ext cx="249555" cy="260350"/>
            <a:chOff x="2539365" y="3489960"/>
            <a:chExt cx="249555" cy="260350"/>
          </a:xfrm>
        </p:grpSpPr>
        <p:sp>
          <p:nvSpPr>
            <p:cNvPr id="21" name="도형 20"/>
            <p:cNvSpPr/>
            <p:nvPr/>
          </p:nvSpPr>
          <p:spPr>
            <a:xfrm>
              <a:off x="2578735" y="35248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2539365" y="3489960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3773805" y="3903980"/>
            <a:ext cx="249555" cy="260350"/>
            <a:chOff x="2548890" y="4657725"/>
            <a:chExt cx="249555" cy="260350"/>
          </a:xfrm>
        </p:grpSpPr>
        <p:sp>
          <p:nvSpPr>
            <p:cNvPr id="24" name="도형 23"/>
            <p:cNvSpPr/>
            <p:nvPr/>
          </p:nvSpPr>
          <p:spPr>
            <a:xfrm>
              <a:off x="2588260" y="46926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5" name="텍스트 상자 24"/>
            <p:cNvSpPr txBox="1"/>
            <p:nvPr/>
          </p:nvSpPr>
          <p:spPr>
            <a:xfrm>
              <a:off x="2548890" y="4657725"/>
              <a:ext cx="220980" cy="260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en-US" altLang="ko-KR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주문결제 페이지에서 입력한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이름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정보를 읽어와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주문결제 페이지에서 입력한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연락처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정보를 읽어와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주소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정보를 읽어와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입력한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배송시 요청사항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정보를 읽어와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" name="그림 29" descr="C:/Users/KOSMO-08/AppData/Roaming/PolarisOffice/ETemp/12752_7558552/fImage24654416491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594995" y="1336040"/>
            <a:ext cx="8321675" cy="4358640"/>
          </a:xfrm>
          <a:prstGeom prst="rect">
            <a:avLst/>
          </a:prstGeom>
          <a:noFill/>
        </p:spPr>
      </p:pic>
      <p:grpSp>
        <p:nvGrpSpPr>
          <p:cNvPr id="31" name="그룹 30"/>
          <p:cNvGrpSpPr/>
          <p:nvPr/>
        </p:nvGrpSpPr>
        <p:grpSpPr>
          <a:xfrm rot="0">
            <a:off x="6210300" y="2229485"/>
            <a:ext cx="239395" cy="261620"/>
            <a:chOff x="6210300" y="2229485"/>
            <a:chExt cx="239395" cy="261620"/>
          </a:xfrm>
        </p:grpSpPr>
        <p:sp>
          <p:nvSpPr>
            <p:cNvPr id="32" name="도형 31"/>
            <p:cNvSpPr/>
            <p:nvPr/>
          </p:nvSpPr>
          <p:spPr>
            <a:xfrm>
              <a:off x="6240145" y="226441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6210300" y="222948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5723255" y="3018155"/>
            <a:ext cx="240030" cy="261620"/>
            <a:chOff x="5723255" y="3018155"/>
            <a:chExt cx="240030" cy="261620"/>
          </a:xfrm>
        </p:grpSpPr>
        <p:sp>
          <p:nvSpPr>
            <p:cNvPr id="35" name="도형 34"/>
            <p:cNvSpPr/>
            <p:nvPr/>
          </p:nvSpPr>
          <p:spPr>
            <a:xfrm>
              <a:off x="5753100" y="305308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5723255" y="301815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5293995" y="3806825"/>
            <a:ext cx="240030" cy="261620"/>
            <a:chOff x="5293995" y="3806825"/>
            <a:chExt cx="240030" cy="261620"/>
          </a:xfrm>
        </p:grpSpPr>
        <p:sp>
          <p:nvSpPr>
            <p:cNvPr id="38" name="도형 37"/>
            <p:cNvSpPr/>
            <p:nvPr/>
          </p:nvSpPr>
          <p:spPr>
            <a:xfrm>
              <a:off x="5323840" y="38417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39" name="텍스트 상자 38"/>
            <p:cNvSpPr txBox="1"/>
            <p:nvPr/>
          </p:nvSpPr>
          <p:spPr>
            <a:xfrm>
              <a:off x="5293995" y="38068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5236845" y="4874260"/>
            <a:ext cx="240030" cy="261620"/>
            <a:chOff x="5236845" y="4874260"/>
            <a:chExt cx="240030" cy="261620"/>
          </a:xfrm>
        </p:grpSpPr>
        <p:sp>
          <p:nvSpPr>
            <p:cNvPr id="41" name="도형 40"/>
            <p:cNvSpPr/>
            <p:nvPr/>
          </p:nvSpPr>
          <p:spPr>
            <a:xfrm>
              <a:off x="5266690" y="490918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5236845" y="487426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F-BP-OC-DI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배송지정보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/>
          <p:nvPr/>
        </p:nvSpPr>
        <p:spPr>
          <a:xfrm>
            <a:off x="142875" y="714375"/>
            <a:ext cx="8994140" cy="5946140"/>
          </a:xfrm>
          <a:prstGeom prst="rect">
            <a:avLst/>
          </a:prstGeom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panose="020B0503020000020004" charset="-127"/>
              <a:ea typeface="맑은 고딕" panose="020B050302000002000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680" cy="592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875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No.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CRUD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1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기능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1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한 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결제수단 정보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 읽어와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2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페이지에서 선택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한 은행 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의 계좌번호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를 읽어와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3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R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・주문결제 페이지의 최종결제금액</a:t>
                      </a:r>
                      <a:endParaRPr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  <a:sym typeface="+mn-ea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을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읽어와 입력한다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.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4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현재페이지에서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페이지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로 이동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5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 </a:t>
                      </a:r>
                      <a:r>
                        <a:rPr altLang="en-US" sz="100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  <a:sym typeface="+mn-ea"/>
                        </a:rPr>
                        <a:t>・현재페이지에서 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마이페이지로 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 이동</a:t>
                      </a:r>
                      <a:r>
                        <a:rPr altLang="en-US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한다</a:t>
                      </a: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.</a:t>
                      </a:r>
                      <a:endParaRPr lang="en-US" altLang="ko-KR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4" name="그림 23" descr="C:/Users/KOSMO-08/AppData/Roaming/PolarisOffice/ETemp/12752_7558552/fImage176284382995.png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493395" y="1290955"/>
            <a:ext cx="8503920" cy="4178935"/>
          </a:xfrm>
          <a:prstGeom prst="rect">
            <a:avLst/>
          </a:prstGeom>
          <a:noFill/>
        </p:spPr>
      </p:pic>
      <p:grpSp>
        <p:nvGrpSpPr>
          <p:cNvPr id="25" name="그룹 24"/>
          <p:cNvGrpSpPr/>
          <p:nvPr/>
        </p:nvGrpSpPr>
        <p:grpSpPr>
          <a:xfrm rot="0">
            <a:off x="4781550" y="2047240"/>
            <a:ext cx="239395" cy="261620"/>
            <a:chOff x="4781550" y="2047240"/>
            <a:chExt cx="239395" cy="261620"/>
          </a:xfrm>
        </p:grpSpPr>
        <p:sp>
          <p:nvSpPr>
            <p:cNvPr id="26" name="도형 25"/>
            <p:cNvSpPr/>
            <p:nvPr/>
          </p:nvSpPr>
          <p:spPr>
            <a:xfrm>
              <a:off x="4811395" y="208216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4781550" y="204724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1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5986145" y="2049780"/>
            <a:ext cx="240030" cy="261620"/>
            <a:chOff x="5986145" y="2049780"/>
            <a:chExt cx="240030" cy="261620"/>
          </a:xfrm>
        </p:grpSpPr>
        <p:sp>
          <p:nvSpPr>
            <p:cNvPr id="29" name="도형 28"/>
            <p:cNvSpPr/>
            <p:nvPr/>
          </p:nvSpPr>
          <p:spPr>
            <a:xfrm>
              <a:off x="6015990" y="208470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6" name="텍스트 상자 45"/>
            <p:cNvSpPr txBox="1"/>
            <p:nvPr/>
          </p:nvSpPr>
          <p:spPr>
            <a:xfrm>
              <a:off x="5986145" y="204978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2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0">
            <a:off x="4791075" y="2973070"/>
            <a:ext cx="240030" cy="261620"/>
            <a:chOff x="4791075" y="2973070"/>
            <a:chExt cx="240030" cy="261620"/>
          </a:xfrm>
        </p:grpSpPr>
        <p:sp>
          <p:nvSpPr>
            <p:cNvPr id="48" name="도형 47"/>
            <p:cNvSpPr/>
            <p:nvPr/>
          </p:nvSpPr>
          <p:spPr>
            <a:xfrm>
              <a:off x="4820920" y="3007995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49" name="텍스트 상자 48"/>
            <p:cNvSpPr txBox="1"/>
            <p:nvPr/>
          </p:nvSpPr>
          <p:spPr>
            <a:xfrm>
              <a:off x="4791075" y="2973070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3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 rot="0">
            <a:off x="2539365" y="4251325"/>
            <a:ext cx="240030" cy="261620"/>
            <a:chOff x="2539365" y="4251325"/>
            <a:chExt cx="240030" cy="261620"/>
          </a:xfrm>
        </p:grpSpPr>
        <p:sp>
          <p:nvSpPr>
            <p:cNvPr id="51" name="도형 50"/>
            <p:cNvSpPr/>
            <p:nvPr/>
          </p:nvSpPr>
          <p:spPr>
            <a:xfrm>
              <a:off x="2569210" y="428625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2" name="텍스트 상자 51"/>
            <p:cNvSpPr txBox="1"/>
            <p:nvPr/>
          </p:nvSpPr>
          <p:spPr>
            <a:xfrm>
              <a:off x="2539365" y="425132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4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 rot="0">
            <a:off x="4653915" y="4234815"/>
            <a:ext cx="240030" cy="261620"/>
            <a:chOff x="4653915" y="4234815"/>
            <a:chExt cx="240030" cy="261620"/>
          </a:xfrm>
        </p:grpSpPr>
        <p:sp>
          <p:nvSpPr>
            <p:cNvPr id="54" name="도형 53"/>
            <p:cNvSpPr/>
            <p:nvPr/>
          </p:nvSpPr>
          <p:spPr>
            <a:xfrm>
              <a:off x="4683760" y="4269740"/>
              <a:ext cx="210185" cy="210185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  <p:sp>
          <p:nvSpPr>
            <p:cNvPr id="55" name="텍스트 상자 54"/>
            <p:cNvSpPr txBox="1"/>
            <p:nvPr/>
          </p:nvSpPr>
          <p:spPr>
            <a:xfrm>
              <a:off x="4653915" y="4234815"/>
              <a:ext cx="220980" cy="2616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100" b="1">
                  <a:solidFill>
                    <a:schemeClr val="bg1"/>
                  </a:solidFill>
                  <a:latin typeface="맑은 고딕" panose="020B0503020000020004" charset="-127"/>
                  <a:ea typeface="맑은 고딕" panose="020B0503020000020004" charset="-127"/>
                </a:rPr>
                <a:t>5</a:t>
              </a:r>
              <a:endParaRPr lang="ko-KR" altLang="en-US" sz="1100" b="1">
                <a:solidFill>
                  <a:schemeClr val="bg1"/>
                </a:solidFill>
                <a:latin typeface="맑은 고딕" panose="020B0503020000020004" charset="-127"/>
                <a:ea typeface="맑은 고딕" panose="020B0503020000020004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35255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 코드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파일명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화면명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작성자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F-BP-OC-PI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completed.html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교재구매 &gt; 주문완료 &gt; 결제정보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b="0" i="0" kern="1200">
                          <a:solidFill>
                            <a:schemeClr val="tx1"/>
                          </a:solidFill>
                          <a:latin typeface="맑은 고딕" panose="020B0503020000020004" charset="-127"/>
                          <a:ea typeface="맑은 고딕" panose="020B0503020000020004" charset="-127"/>
                        </a:rPr>
                        <a:t>이유의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panose="020B0503020000020004" charset="-127"/>
                        <a:ea typeface="맑은 고딕" panose="020B0503020000020004" charset="-127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2383</Words>
  <Application>WPS Presentation</Application>
  <PresentationFormat/>
  <Paragraphs>618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맑은 고딕</vt:lpstr>
      <vt:lpstr>Arial</vt:lpstr>
      <vt:lpstr>Wingdings</vt:lpstr>
      <vt:lpstr>Microsoft YaHei</vt:lpstr>
      <vt:lpstr/>
      <vt:lpstr>Arial Unicode MS</vt:lpstr>
      <vt:lpstr>Segoe Print</vt:lpstr>
      <vt:lpstr>MS PGothic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35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index50678</dc:creator>
  <cp:lastModifiedBy>KOSMO-02</cp:lastModifiedBy>
  <cp:revision>91</cp:revision>
  <dcterms:created xsi:type="dcterms:W3CDTF">2019-09-20T03:50:00Z</dcterms:created>
  <dcterms:modified xsi:type="dcterms:W3CDTF">2019-11-01T11:34:34Z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1033-11.2.0.8335</vt:lpwstr>
  </property>
</Properties>
</file>