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88" r:id="rId3"/>
    <p:sldId id="289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상품명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판매가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할인가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곱셈하여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1455" y="1634490"/>
            <a:ext cx="8856345" cy="37084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832985" y="2380615"/>
            <a:ext cx="402590" cy="276225"/>
            <a:chOff x="4832985" y="2380615"/>
            <a:chExt cx="402590" cy="276225"/>
          </a:xfrm>
        </p:grpSpPr>
        <p:sp>
          <p:nvSpPr>
            <p:cNvPr id="34" name="도형 33"/>
            <p:cNvSpPr/>
            <p:nvPr/>
          </p:nvSpPr>
          <p:spPr>
            <a:xfrm>
              <a:off x="4910455" y="24155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5" name="텍스트 상자 34"/>
            <p:cNvSpPr txBox="1"/>
            <p:nvPr/>
          </p:nvSpPr>
          <p:spPr>
            <a:xfrm>
              <a:off x="4832985" y="2380615"/>
              <a:ext cx="402590" cy="276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10</a:t>
              </a:r>
              <a:endParaRPr lang="ko-KR" altLang="en-US" sz="12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[기본배송지] 선택시 DB 연동하여 데이터 자동 입력, 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]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선택시 사용자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40030" cy="260350"/>
            <a:chOff x="6963410" y="1317625"/>
            <a:chExt cx="240030" cy="260350"/>
          </a:xfrm>
        </p:grpSpPr>
        <p:sp>
          <p:nvSpPr>
            <p:cNvPr id="42" name="도형 41"/>
            <p:cNvSpPr/>
            <p:nvPr/>
          </p:nvSpPr>
          <p:spPr>
            <a:xfrm>
              <a:off x="6993255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6963410" y="13176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결제수단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[입금계좌] 번호를 DB로부터 불러와자동입력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149763726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67360" y="1081405"/>
            <a:ext cx="7582535" cy="46863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[구매조건 확인 및 결제진행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[개인정보 수집 이용 및 제3자 정보 제공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[결제대행서비스 이용약관 동의]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2752_7558552/fImage55809388996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56460" y="752475"/>
            <a:ext cx="4966970" cy="588835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40030" cy="261620"/>
            <a:chOff x="6444615" y="1577975"/>
            <a:chExt cx="240030" cy="261620"/>
          </a:xfrm>
        </p:grpSpPr>
        <p:sp>
          <p:nvSpPr>
            <p:cNvPr id="9" name="도형 8"/>
            <p:cNvSpPr/>
            <p:nvPr/>
          </p:nvSpPr>
          <p:spPr>
            <a:xfrm>
              <a:off x="6474460" y="16129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444615" y="157797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40030" cy="261620"/>
            <a:chOff x="2513965" y="1343025"/>
            <a:chExt cx="240030" cy="26162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9555" cy="261620"/>
            <a:chOff x="2519045" y="2384425"/>
            <a:chExt cx="249555" cy="26162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9555" cy="261620"/>
            <a:chOff x="2539365" y="3489960"/>
            <a:chExt cx="249555" cy="26162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9555" cy="261620"/>
            <a:chOff x="2548890" y="4657725"/>
            <a:chExt cx="249555" cy="26162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9555" cy="261620"/>
            <a:chOff x="3943985" y="5811520"/>
            <a:chExt cx="249555" cy="261620"/>
          </a:xfrm>
        </p:grpSpPr>
        <p:sp>
          <p:nvSpPr>
            <p:cNvPr id="27" name="도형 26"/>
            <p:cNvSpPr/>
            <p:nvPr/>
          </p:nvSpPr>
          <p:spPr>
            <a:xfrm>
              <a:off x="3983355" y="58464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3943985" y="58115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90525" cy="261620"/>
            <a:chOff x="8098790" y="1443355"/>
            <a:chExt cx="390525" cy="261620"/>
          </a:xfrm>
        </p:grpSpPr>
        <p:sp>
          <p:nvSpPr>
            <p:cNvPr id="44" name="도형 43"/>
            <p:cNvSpPr/>
            <p:nvPr/>
          </p:nvSpPr>
          <p:spPr>
            <a:xfrm>
              <a:off x="8128635" y="14782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8098790" y="1443355"/>
              <a:ext cx="390525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</Words>
  <Application>WPS Presentation</Application>
  <PresentationFormat/>
  <Paragraphs>491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27</cp:revision>
  <dcterms:created xsi:type="dcterms:W3CDTF">2019-09-20T03:50:00Z</dcterms:created>
  <dcterms:modified xsi:type="dcterms:W3CDTF">2019-10-31T04:23:23Z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