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1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Notice_List.html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공지사항에서 클릭한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상세페이지로 이동한다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글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등으로 중복검색도 가능하다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30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버튼으로 페이지를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5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61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등록한 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9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글에 첨부파일이 등록되어있는지 확인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없다면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4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 글을 쓸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관리자에게만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23" y="1110298"/>
            <a:ext cx="77247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Community_List.html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25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자유게시판에서 클릭한 제목의 상세 내용이 적힌 상세페이지로 이동한다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글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등으로 중복검색도 가능하다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2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버튼으로 페이지를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8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7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첨부파일이 등록되어있는지 확인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없다면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3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등록된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개수를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확인할수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최상단에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표시되며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최대로 표시되는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최대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영향을 주지않는다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05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03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 글을 쓸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관리자에게만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" y="838835"/>
            <a:ext cx="77343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Question_List.html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읽기</a:t>
                      </a:r>
                      <a:endParaRPr lang="en-US" altLang="ko-KR" sz="1000" b="0" i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읽기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76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글 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등으로 중복검색도 가능하다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698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페이지 단위로 이동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다음 버튼으로 페이지를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페이지당 글은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볼수있으며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페이지단위로 표시되고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페이지에서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이동하려면 다음버튼을 눌러서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글이 올라온 순서를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내림차순으로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38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날짜를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글에 첨부파일이 등록되어있는지 확인 할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없다면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비표시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94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조회한 횟수를 표시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아이디당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아이피당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회씩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1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질문게시판에 글을 쓸 수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" y="872173"/>
            <a:ext cx="78295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postRead.html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란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69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등록된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내용과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작성자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시간을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2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수정한다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수정할때마다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작성시간이 갱신된다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029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해당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삭제한다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9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댓글로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쓸 내용을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적을수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있다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7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쓴 내용을 </a:t>
                      </a:r>
                      <a:endParaRPr lang="en-US" altLang="ko-KR" sz="900" b="0" i="0" kern="12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0" i="0" kern="1200" baseline="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란에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등록한다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856" y="974443"/>
            <a:ext cx="6086908" cy="542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Pages>1</Pages>
  <Words>572</Words>
  <Characters>0</Characters>
  <Application>Microsoft Office PowerPoint</Application>
  <DocSecurity>0</DocSecurity>
  <PresentationFormat>사용자 지정</PresentationFormat>
  <Lines>0</Lines>
  <Paragraphs>199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295</cp:revision>
  <dcterms:modified xsi:type="dcterms:W3CDTF">2019-09-23T03:54:22Z</dcterms:modified>
</cp:coreProperties>
</file>