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3"/>
  </p:notesMasterIdLst>
  <p:handoutMasterIdLst>
    <p:handoutMasterId r:id="rId36"/>
  </p:handoutMasterIdLst>
  <p:sldIdLst>
    <p:sldId id="256" r:id="rId12"/>
    <p:sldId id="271" r:id="rId14"/>
    <p:sldId id="272" r:id="rId15"/>
    <p:sldId id="273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2" name="텍스트 개체 틀 261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3" name="슬라이드 번호 개체 틀 262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1" name="텍스트 개체 틀 270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2" name="슬라이드 번호 개체 틀 271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7" name="텍스트 개체 틀 216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8" name="슬라이드 번호 개체 틀 217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6" name="텍스트 개체 틀 225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7" name="슬라이드 번호 개체 틀 226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5" name="텍스트 개체 틀 234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6" name="슬라이드 번호 개체 틀 235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4" name="텍스트 개체 틀 243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" name="슬라이드 번호 개체 틀 244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3" name="텍스트 개체 틀 25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4" name="슬라이드 번호 개체 틀 25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텍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»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타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일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편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F-MA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메인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슬라이드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마우스를 올릴 시 정지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게시판으로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 페이지로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로그인 완료 시 “xx님 환영합니다.” 라는 문구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5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3" name="도형 12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6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4" name="도형 13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7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5" name="도형 14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8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6" name="도형 1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9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7" name="도형 16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10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116330" y="3418840"/>
            <a:ext cx="290195" cy="26797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9~20글자 사이 영문 대소문자,숫자,특수기호만 입력할 수 있다.</a:t>
                      </a:r>
                      <a:endParaRPr lang="ko-KR" altLang="en-US" sz="9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 비밀번호가 맞는지 확인해준다.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취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 선택시 비밀번호칸 초기화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 panose="020B0600000101010101" charset="-127"/>
                        <a:ea typeface="돋움" panose="020B0600000101010101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비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266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F-LI-FP-RP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rese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비밀번호 재설정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7" t="18495" r="32926" b="20139"/>
          <a:stretch>
            <a:fillRect/>
          </a:stretch>
        </p:blipFill>
        <p:spPr>
          <a:xfrm>
            <a:off x="215074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인된 아이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불러와서 표시한다.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대소문자,숫자,특수기호만 입력할 수 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정보가 맞지않으면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lert 를 띄워서 틀린것을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알린 후 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 틀리면 계정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잠금)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615" y="1477645"/>
            <a:ext cx="8797925" cy="439991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7" name="표 276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-RR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mdership_Withdrawal.html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크박스로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복 선택할 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텍스트박스에 글을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 버튼을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터베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원탈퇴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완료된 것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알려주는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취소를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표 284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RR-M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8928" r="24264" b="4468"/>
          <a:stretch>
            <a:fillRect/>
          </a:stretch>
        </p:blipFill>
        <p:spPr>
          <a:xfrm>
            <a:off x="168338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/>
            <p:nvPr/>
          </p:nvSpPr>
          <p:spPr>
            <a:xfrm>
              <a:off x="4910455" y="24155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4832985" y="2380615"/>
              <a:ext cx="402590" cy="276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350"/>
            <a:chOff x="6963410" y="1317625"/>
            <a:chExt cx="240030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결제수단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[입금계좌] 번호를 DB로부터 불러와자동입력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67360" y="1081405"/>
            <a:ext cx="7582535" cy="46863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56460" y="752475"/>
            <a:ext cx="4966970" cy="588835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90525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</p:spPr>
      </p:pic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611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 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회원정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전환됨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경우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 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마우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시 클릭 화면 변경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F-CO-HD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헤더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ist.h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공지사항에서 클릭한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타이틀의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상세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적힌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글 제목,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용, 이름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검색 할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중복검색도 가능하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단위로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번호를 눌러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해당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글은 15개까지 볼수있으며 10페이지단위로 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10페이지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이동하려면 다음버튼을 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올라온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부터 내림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순으로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아이피당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첨부파일이 등록되어있는지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할 수 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등록되어있다면 표시, 없다면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항에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관리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에게만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2752_7558552/fImage810187171942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7240" y="1110615"/>
            <a:ext cx="7725410" cy="51536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ity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유게시판에서 클릭한 제목의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 내용이 적힌 상세페이지로 이동한다.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글 제목, 내용,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검색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중복검색도 가능하다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 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눌러서 해당 페이지로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할수도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 15개까지 볼수있으며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지에서 11페이지로 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아래에서부터 내림차순으로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글에 첨부파일이 등록되어있는지 확인 할 수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댓글의 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확인할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있다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 최상단에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공지를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3개까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표시되며,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최대로 표시되는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수(1페이지에 최대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영향을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주지않는다.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 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비로그인이라면 아이피당 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자유게시판에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권한은 관리자에게만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2752_7558552/fImage838947244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2160" y="838835"/>
            <a:ext cx="7734935" cy="569658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-QL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Quest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on_Lis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 제목,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이름으로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색 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전, 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버튼으로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지당 글은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이지에서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글이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번호로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서부터 내림차순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일이 등록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어있는지 확인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록되어있다면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조회한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2752_7558552/fImage737777315436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24535" y="872490"/>
            <a:ext cx="7830185" cy="56299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댓글쓰기 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 란에 등록한다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갱신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게시글에 댓글을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날짜와 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정할때마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2752_7558552/fImage2524773823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1595755" y="974725"/>
            <a:ext cx="6087745" cy="5425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현재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이라는 allet 창을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방침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사이트맵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푸터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각 타이틀에 해당하는 하위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F-CO-LN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로컬 네비게이션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image를 누르면 로그인 화면 초기화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영문소문자, 숫자만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기호만 입력할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●로그인 버튼을 눌러서 아이디와 비밀번호가 맞으면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맞지않으면 alert 를 띄워서 틀린것을 알린 후 다시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(6번  틀리면 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잠금)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회원가입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비밀번호 찾기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" y="1295400"/>
            <a:ext cx="8809990" cy="440563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login_main.html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입력칸에 한글,영문 만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이메일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 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.(ex:index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06@gm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l.co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●이메일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으면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호를 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보내준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주소 형식이 맞지 않으면 이메일 주소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다시 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 창을 띄어준다.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리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 입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●인증번호가 맞으면 아이디를 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주는 페이지로 넘어간다.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alert 창을 띄어서 알려주고 다시 쓰도록 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(5번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쓰고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틀리면 다시 이메일로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증번호를 받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띄어준다.)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찾기 페이지로 넘어간다.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" y="1454150"/>
            <a:ext cx="8876030" cy="443865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아이디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보와 일치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데이터베이스에서 불러와서 알려준다.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-로그인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-비밀번호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F-LI-FI-MI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find_id2.html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22125" r="26578" b="26573"/>
          <a:stretch>
            <a:fillRect/>
          </a:stretch>
        </p:blipFill>
        <p:spPr>
          <a:xfrm>
            <a:off x="181419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668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 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숫자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 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이디이면 다음페이지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아이디가 없으면 다시 쓰도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alert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창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띄운다.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찾기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910" y="1705610"/>
            <a:ext cx="7926070" cy="396367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LI-FP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_pwd.html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 형식의 텍스트를 입력한다.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력한 이메일로 6자리의 인증번호를 보낸다.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921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 panose="020B0503020000020004" charset="-127"/>
                        <a:buChar char="-"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6자리의 인증번호 숫자만 입력가능하다.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입력하도록 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인증번호가 맞았을시 alert를 알려주고 비밀번호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F-LI-FP-VI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본인확인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1" t="5790" r="21961" b="13217"/>
          <a:stretch>
            <a:fillRect/>
          </a:stretch>
        </p:blipFill>
        <p:spPr>
          <a:xfrm>
            <a:off x="1172845" y="960120"/>
            <a:ext cx="6934200" cy="4937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6863</Words>
  <Application>WPS Presentation</Application>
  <PresentationFormat/>
  <Paragraphs>1394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SimSun</vt:lpstr>
      <vt:lpstr>Wingdings</vt:lpstr>
      <vt:lpstr>맑은 고딕</vt:lpstr>
      <vt:lpstr>Arial</vt:lpstr>
      <vt:lpstr>Wingdings</vt:lpstr>
      <vt:lpstr>돋움</vt:lpstr>
      <vt:lpstr>Microsoft YaHei</vt:lpstr>
      <vt:lpstr/>
      <vt:lpstr>Arial Unicode MS</vt:lpstr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23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8</cp:revision>
  <dcterms:created xsi:type="dcterms:W3CDTF">2019-10-03T08:37:00Z</dcterms:created>
  <dcterms:modified xsi:type="dcterms:W3CDTF">2019-10-06T08:11:41Z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