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6" r:id="rId1"/>
    <p:sldMasterId id="2147483777" r:id="rId2"/>
    <p:sldMasterId id="2147483778" r:id="rId3"/>
    <p:sldMasterId id="2147483779" r:id="rId4"/>
  </p:sldMasterIdLst>
  <p:notesMasterIdLst>
    <p:notesMasterId r:id="rId5"/>
  </p:notesMasterIdLst>
  <p:handoutMasterIdLst>
    <p:handoutMasterId r:id="rId6"/>
  </p:handoutMasterIdLst>
  <p:sldIdLst>
    <p:sldId id="256" r:id="rId7"/>
    <p:sldId id="271" r:id="rId8"/>
    <p:sldId id="272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handoutMaster" Target="handoutMasters/handout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0B16B34-ED2F-4269-81E8-097D50C9027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62" name="텍스트 개체 틀 261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3" name="슬라이드 번호 개체 틀 262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2" name="슬라이드 번호 개체 틀 271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/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44" name="텍스트 개체 틀 243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슬라이드 번호 개체 틀 244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53" name="텍스트 개체 틀 25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4" name="슬라이드 번호 개체 틀 25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jpeg"  /><Relationship Id="rId2" Type="http://schemas.openxmlformats.org/officeDocument/2006/relationships/slideLayout" Target="../slideLayouts/slideLayout23.xml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image" Target="../media/image12.png"  /><Relationship Id="rId2" Type="http://schemas.openxmlformats.org/officeDocument/2006/relationships/slideLayout" Target="../slideLayouts/slideLayout2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image" Target="../media/image13.png"  /><Relationship Id="rId2" Type="http://schemas.openxmlformats.org/officeDocument/2006/relationships/image" Target="../media/image14.png"  /><Relationship Id="rId3" Type="http://schemas.openxmlformats.org/officeDocument/2006/relationships/slideLayout" Target="../slideLayouts/slideLayout12.xml"  /><Relationship Id="rId4" Type="http://schemas.openxmlformats.org/officeDocument/2006/relationships/notesSlide" Target="../notesSlides/notesSlide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image" Target="../media/image15.png"  /><Relationship Id="rId2" Type="http://schemas.openxmlformats.org/officeDocument/2006/relationships/slideLayout" Target="../slideLayouts/slideLayout12.xml"  /><Relationship Id="rId3" Type="http://schemas.openxmlformats.org/officeDocument/2006/relationships/notesSlide" Target="../notesSlides/notesSlide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image" Target="../media/image16.png"  /><Relationship Id="rId2" Type="http://schemas.openxmlformats.org/officeDocument/2006/relationships/image" Target="../media/image17.png"  /><Relationship Id="rId3" Type="http://schemas.openxmlformats.org/officeDocument/2006/relationships/slideLayout" Target="../slideLayouts/slideLayout12.xml"  /><Relationship Id="rId4" Type="http://schemas.openxmlformats.org/officeDocument/2006/relationships/notesSlide" Target="../notesSlides/notesSlide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image" Target="../media/image18.png"  /><Relationship Id="rId2" Type="http://schemas.openxmlformats.org/officeDocument/2006/relationships/slideLayout" Target="../slideLayouts/slideLayout12.xml"  /><Relationship Id="rId3" Type="http://schemas.openxmlformats.org/officeDocument/2006/relationships/notesSlide" Target="../notesSlides/notesSlide1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image" Target="../media/image19.png"  /><Relationship Id="rId2" Type="http://schemas.openxmlformats.org/officeDocument/2006/relationships/slideLayout" Target="../slideLayouts/slideLayout12.xml"  /><Relationship Id="rId3" Type="http://schemas.openxmlformats.org/officeDocument/2006/relationships/notesSlide" Target="../notesSlides/notesSlide1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image" Target="../media/image20.png"  /><Relationship Id="rId2" Type="http://schemas.openxmlformats.org/officeDocument/2006/relationships/slideLayout" Target="../slideLayouts/slideLayout12.xml"  /><Relationship Id="rId3" Type="http://schemas.openxmlformats.org/officeDocument/2006/relationships/notesSlide" Target="../notesSlides/notesSlide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image" Target="../media/image21.png"  /><Relationship Id="rId2" Type="http://schemas.openxmlformats.org/officeDocument/2006/relationships/slideLayout" Target="../slideLayouts/slideLayout12.xml"  /><Relationship Id="rId3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image" Target="../media/image22.png"  /><Relationship Id="rId2" Type="http://schemas.openxmlformats.org/officeDocument/2006/relationships/slideLayout" Target="../slideLayouts/slideLayout34.xml"  /><Relationship Id="rId3" Type="http://schemas.openxmlformats.org/officeDocument/2006/relationships/notesSlide" Target="../notesSlides/notesSlide19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image" Target="../media/image23.png"  /><Relationship Id="rId2" Type="http://schemas.openxmlformats.org/officeDocument/2006/relationships/slideLayout" Target="../slideLayouts/slideLayout34.xml"  /><Relationship Id="rId3" Type="http://schemas.openxmlformats.org/officeDocument/2006/relationships/notesSlide" Target="../notesSlides/notesSlide20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image" Target="../media/image24.png"  /><Relationship Id="rId2" Type="http://schemas.openxmlformats.org/officeDocument/2006/relationships/slideLayout" Target="../slideLayouts/slideLayout34.xml"  /><Relationship Id="rId3" Type="http://schemas.openxmlformats.org/officeDocument/2006/relationships/notesSlide" Target="../notesSlides/notesSlide2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image" Target="../media/image25.png"  /><Relationship Id="rId2" Type="http://schemas.openxmlformats.org/officeDocument/2006/relationships/slideLayout" Target="../slideLayouts/slideLayout34.xml"  /><Relationship Id="rId3" Type="http://schemas.openxmlformats.org/officeDocument/2006/relationships/notesSlide" Target="../notesSlides/notesSlide2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image" Target="../media/image5.jpeg"  /><Relationship Id="rId2" Type="http://schemas.openxmlformats.org/officeDocument/2006/relationships/slideLayout" Target="../slideLayouts/slideLayout23.xml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image" Target="../media/image6.jpeg"  /><Relationship Id="rId2" Type="http://schemas.openxmlformats.org/officeDocument/2006/relationships/slideLayout" Target="../slideLayouts/slideLayout23.xml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F-MA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메인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2993884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9~20글자 사이 영문 대소문자,숫자,특수기호만 입력할 수 있다.</a:t>
                      </a:r>
                      <a:endParaRPr lang="ko-KR" altLang="en-US" sz="9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다시 쓴 비밀번호가 맞는지 확인해준다.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취소 선택시 비밀번호칸 초기화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2505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 변경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비밀번호 재설정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F-LI-FP-RP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reset_pwd.html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&gt; 비밀번호 찾기 &gt; 비밀번호 재설정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3"/>
          <a:srcRect l="26250" t="18500" r="32930" b="20140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인된 아이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불러와서 표시한다.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대소문자,숫자,특수기호만 입력할 수 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정보가 맞지않으면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lert 를 띄워서 틀린것을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알린 후 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 틀리면 계정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잠금)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-RR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mdership_Withdrawal.html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크박스로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복 선택할 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텍스트박스에 글을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 버튼을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터베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원탈퇴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완료된 것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알려주는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취소를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RR-M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F-CO-HD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헤더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ist.h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공지사항에서 클릭한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타이틀의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상세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적힌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글 제목,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용, 이름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검색 할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중복검색도 가능하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단위로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번호를 눌러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해당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글은 15개까지 볼수있으며 10페이지단위로 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10페이지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이동하려면 다음버튼을 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올라온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부터 내림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순으로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아이피당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첨부파일이 등록되어있는지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할 수 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등록되어있다면 표시, 없다면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항에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관리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에게만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7240" y="1110615"/>
            <a:ext cx="7725410" cy="51536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ity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유게시판에서 클릭한 제목의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 내용이 적힌 상세페이지로 이동한다.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글 제목, 내용,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검색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중복검색도 가능하다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 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눌러서 해당 페이지로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할수도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 15개까지 볼수있으며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지에서 11페이지로 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아래에서부터 내림차순으로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글에 첨부파일이 등록되어있는지 확인 할 수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댓글의 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확인할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있다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 최상단에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공지를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3개까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표시되며,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최대로 표시되는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수(1페이지에 최대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영향을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주지않는다.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 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비로그인이라면 아이피당 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자유게시판에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권한은 관리자에게만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2160" y="838835"/>
            <a:ext cx="7734935" cy="569658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Quest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on_Lis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 제목,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이름으로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색 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전, 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버튼으로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지당 글은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이지에서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글이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번호로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서부터 내림차순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일이 등록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어있는지 확인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록되어있다면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조회한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24535" y="872490"/>
            <a:ext cx="7830185" cy="56299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댓글쓰기 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 란에 등록한다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갱신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게시글에 댓글을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날짜와 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정할때마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1595755" y="974725"/>
            <a:ext cx="6087745" cy="5425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푸터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F-CO-LN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로컬 네비게이션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image를 누르면 로그인 화면 초기화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영문소문자, 숫자만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기호만 입력할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●로그인 버튼을 눌러서 아이디와 비밀번호가 맞으면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맞지않으면 alert 를 띄워서 틀린것을 알린 후 다시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(6번  틀리면 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잠금)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회원가입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비밀번호 찾기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login_main.html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입력칸에 한글,영문 만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이메일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 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.(ex:index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06@gm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l.co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●이메일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으면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호를 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보내준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주소 형식이 맞지 않으면 이메일 주소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다시 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 창을 띄어준다.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리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 입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●인증번호가 맞으면 아이디를 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주는 페이지로 넘어간다.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alert 창을 띄어서 알려주고 다시 쓰도록 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(5번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쓰고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틀리면 다시 이메일로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증번호를 받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띄어준다.)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찾기 페이지로 넘어간다.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아이디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1531903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854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46968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 회원정보와 일치하는 회원 아이디를 데이터베이스에서 불러와서 알려준다.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5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-로그인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850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-비밀번호 찾기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F-LI-FI-MI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find_id2.html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&gt; 아이디찾기 &gt;고객아이디정보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3"/>
          <a:srcRect l="27070" t="22130" r="26580" b="26570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175016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7~15 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 숫자만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●회원정보에 맞는 아이디이면 다음페이지로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●회원정보에 맞는 아이디가 없으면 다시 쓰도록 alert창을 띄운다.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466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find_pwd.html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&gt; 비밀번호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13499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 형식의 텍스트를 입력한다.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입력한 이메일로 6자리의 인증번호를 보낸다.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16510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6자리의 인증번호 숫자만 입력가능하다.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616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-인증번호가 틀렸을시 alert를 알려주고 다시 입력하도록 한다.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-인증번호가 맞았을시 alert를 알려주고 비밀번호 재설정할 수있게 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F-LI-FP-VI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find_pwd2.html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&gt; 비밀번호 찾기 &gt; 본인확인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3"/>
          <a:srcRect l="21170" t="5790" r="21960" b="13220"/>
          <a:stretch>
            <a:fillRect/>
          </a:stretch>
        </p:blipFill>
        <p:spPr>
          <a:xfrm>
            <a:off x="1172845" y="960120"/>
            <a:ext cx="6934200" cy="4937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6863</ep:Words>
  <ep:PresentationFormat/>
  <ep:Paragraphs>1394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ep:HeadingPairs>
  <ep:TitlesOfParts>
    <vt:vector size="27" baseType="lpstr">
      <vt:lpstr>Office 테마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슬라이드 7</vt:lpstr>
      <vt:lpstr>슬라이드 8</vt:lpstr>
      <vt:lpstr>슬라이드 9</vt:lpstr>
      <vt:lpstr>슬라이드 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2019-10-03T08:37:00.000</dcterms:created>
  <dc:creator>index50678</dc:creator>
  <cp:lastModifiedBy>kk</cp:lastModifiedBy>
  <dcterms:modified xsi:type="dcterms:W3CDTF">2019-11-04T11:38:27.006</dcterms:modified>
  <cp:revision>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