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  <p:sldMasterId id="2147484036" r:id="rId2"/>
  </p:sldMasterIdLst>
  <p:notesMasterIdLst>
    <p:notesMasterId r:id="rId8"/>
  </p:notesMasterIdLst>
  <p:handoutMasterIdLst>
    <p:handoutMasterId r:id="rId9"/>
  </p:handoutMasterIdLst>
  <p:sldIdLst>
    <p:sldId id="256" r:id="rId3"/>
    <p:sldId id="265" r:id="rId4"/>
    <p:sldId id="258" r:id="rId5"/>
    <p:sldId id="273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2" userDrawn="1">
          <p15:clr>
            <a:srgbClr val="A4A3A4"/>
          </p15:clr>
        </p15:guide>
        <p15:guide id="1" pos="3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152">
          <p15:clr>
            <a:srgbClr val="A4A3A4"/>
          </p15:clr>
        </p15:guide>
        <p15:guide id="4" pos="38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78" y="90"/>
      </p:cViewPr>
      <p:guideLst>
        <p:guide orient="horz" pos="215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9"/>
        <p:guide pos="3839"/>
        <p:guide orient="horz" pos="2152"/>
        <p:guide pos="38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4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2019-11-06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ctr" defTabSz="91440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2019-11-06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2019-11-06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맑은 고딕" charset="0"/>
              </a:rPr>
              <a:t>•	</a:t>
            </a: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</a:p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+mn-lt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+mn-lt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2019-11-06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21" y="1106215"/>
            <a:ext cx="5007747" cy="5222641"/>
          </a:xfrm>
          <a:prstGeom prst="rect">
            <a:avLst/>
          </a:prstGeom>
          <a:noFill/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D3080B-2E3F-49BC-98D2-0F10DE9C1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82447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/Category/Test/testSelect.html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43284"/>
              </p:ext>
            </p:extLst>
          </p:nvPr>
        </p:nvGraphicFramePr>
        <p:xfrm>
          <a:off x="7775575" y="712470"/>
          <a:ext cx="4319905" cy="38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1.2.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기출문제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 선택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1.2. 해당 과목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시험풀기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1.2.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과목이 모두 체크 해제 상태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1.3.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alert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팝업 :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”과목을 하나 이상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 체크해주세요.”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2.1. 시험풀기 버튼 클릭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2.2. 과목이 하나 이상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    체크 상태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2.3. 시험풀기 페이지로 전송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testTake.html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물음표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1.2.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kosmo_08/AppData/Roaming/PolarisOffice/ETemp/9852_14828696/fImage20389144785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8482" y="953851"/>
            <a:ext cx="5854009" cy="5466551"/>
          </a:xfrm>
          <a:prstGeom prst="rect">
            <a:avLst/>
          </a:prstGeom>
          <a:noFill/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8FCFB70-061F-4923-BD76-FAB70DFD6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95112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/Category/Test/testTake.html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60383"/>
              </p:ext>
            </p:extLst>
          </p:nvPr>
        </p:nvGraphicFramePr>
        <p:xfrm>
          <a:off x="7775575" y="712470"/>
          <a:ext cx="4319905" cy="555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1.1. 남은 시간이 1초에 1초씩 감소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.1. 남은 시간이 0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.2. 시험 종료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.3.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alert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팝업 : ”시험이 종료되었습니다.” 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.4. 시험 결과 페이지로 전송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 :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testResult.html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1.1. 문제의 답 선택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1.2. 해당 번호 이동 버튼이 회색으로 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1.1. 번호 이동 버튼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1.2. 해당 번호 문제 노출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이전 버튼 클릭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1.2. 이전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(현재 문제가 첫번째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6377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다음 버튼 클릭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1.2. 다음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마지막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5842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1.2.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전송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(URL : testResult.html)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3983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1.2.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(URL : testSelect.html)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물음표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1.2. 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6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74" y="1158664"/>
            <a:ext cx="4062102" cy="3817193"/>
          </a:xfrm>
          <a:prstGeom prst="rect">
            <a:avLst/>
          </a:prstGeom>
          <a:noFill/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72A3E-61A3-4C41-9A94-543CC3531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39256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/Category/Test/testResult.html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F905F-4A87-4CCC-ABBC-F8C5A14A4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06454"/>
              </p:ext>
            </p:extLst>
          </p:nvPr>
        </p:nvGraphicFramePr>
        <p:xfrm>
          <a:off x="7775575" y="712470"/>
          <a:ext cx="4319905" cy="18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C,R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답안과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정답을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비교해서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채점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1.2.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맞은개수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의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형식으로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시험해설 버튼 클릭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1.2. 시험해설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1.2. 시험선택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페이지로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2777490" y="2152015"/>
            <a:ext cx="6849745" cy="2554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b="1">
                <a:latin typeface="맑은 고딕" charset="0"/>
                <a:ea typeface="맑은 고딕" charset="0"/>
              </a:rPr>
              <a:t>이하</a:t>
            </a:r>
            <a:endParaRPr lang="ko-KR" altLang="en-US" sz="8000" b="1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b="1">
                <a:latin typeface="맑은 고딕" charset="0"/>
                <a:ea typeface="맑은 고딕" charset="0"/>
              </a:rPr>
              <a:t>작성중</a:t>
            </a:r>
            <a:endParaRPr lang="ko-KR" altLang="en-US" sz="80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 t="6973" r="6298"/>
          <a:stretch/>
        </p:blipFill>
        <p:spPr bwMode="auto">
          <a:xfrm>
            <a:off x="884253" y="1085224"/>
            <a:ext cx="5868237" cy="521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53521F-5083-4888-A82A-33A41FAD2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65020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/Category/Test/testExplanations.html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시험해설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도형 2">
            <a:extLst>
              <a:ext uri="{FF2B5EF4-FFF2-40B4-BE49-F238E27FC236}">
                <a16:creationId xmlns:a16="http://schemas.microsoft.com/office/drawing/2014/main" id="{6300908A-D84E-4B28-9A7E-2B259B684FE2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EEF5C88-42C3-435F-AB3C-241129CC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57242"/>
              </p:ext>
            </p:extLst>
          </p:nvPr>
        </p:nvGraphicFramePr>
        <p:xfrm>
          <a:off x="7775575" y="712470"/>
          <a:ext cx="4319905" cy="396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정보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경과 시간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443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문제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사용자가 고른 답안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696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오답률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해설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문제 개수 호출하고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 만큼 번호이동 버튼 표시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맞은문제는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초록색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틀린문제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회색으로 버튼색깔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번호이동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클릭한 번호의 문제 보여짐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Pages>6</Pages>
  <Words>528</Words>
  <Characters>0</Characters>
  <Application>Microsoft Office PowerPoint</Application>
  <DocSecurity>0</DocSecurity>
  <PresentationFormat>와이드스크린</PresentationFormat>
  <Lines>0</Lines>
  <Paragraphs>108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안영우</cp:lastModifiedBy>
  <cp:revision>13</cp:revision>
  <dcterms:modified xsi:type="dcterms:W3CDTF">2019-11-06T14:47:34Z</dcterms:modified>
</cp:coreProperties>
</file>