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13"/>
  </p:notesMasterIdLst>
  <p:handoutMasterIdLst>
    <p:handoutMasterId r:id="rId36"/>
  </p:handoutMasterIdLst>
  <p:sldIdLst>
    <p:sldId id="256" r:id="rId12"/>
    <p:sldId id="271" r:id="rId14"/>
    <p:sldId id="272" r:id="rId15"/>
    <p:sldId id="273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온라인 이미지 개체 틀 260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2" name="텍스트 개체 틀 261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63" name="슬라이드 번호 개체 틀 262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온라인 이미지 개체 틀 269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1" name="텍스트 개체 틀 270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72" name="슬라이드 번호 개체 틀 271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온라인 이미지 개체 틀 215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7" name="텍스트 개체 틀 216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18" name="슬라이드 번호 개체 틀 217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온라인 이미지 개체 틀 224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6" name="텍스트 개체 틀 225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27" name="슬라이드 번호 개체 틀 226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온라인 이미지 개체 틀 233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5" name="텍스트 개체 틀 234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36" name="슬라이드 번호 개체 틀 235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온라인 이미지 개체 틀 242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4" name="텍스트 개체 틀 243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5" name="슬라이드 번호 개체 틀 244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온라인 이미지 개체 틀 251"/>
          <p:cNvSpPr/>
          <p:nvPr>
            <p:ph type="sldImg"/>
          </p:nvPr>
        </p:nvSpPr>
        <p:spPr>
          <a:xfrm>
            <a:off x="685800" y="1143000"/>
            <a:ext cx="5487670" cy="308737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3" name="텍스트 개체 틀 25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54" name="슬라이드 번호 개체 틀 25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텍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섯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</a:t>
            </a: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-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»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30170" cy="581342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5570" cy="581342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개체 틀 90"/>
          <p:cNvSpPr txBox="1"/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2" name="부제목 91"/>
          <p:cNvSpPr txBox="1"/>
          <p:nvPr>
            <p:ph type="subTitle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93" name="날짜 개체 틀 92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4" name="바닥글 개체 틀 93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5" name="슬라이드 번호 개체 틀 94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텍스트 개체 틀 96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8" name="텍스트 개체 틀 97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99" name="날짜 개체 틀 98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0" name="바닥글 개체 틀 99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1" name="슬라이드 번호 개체 틀 100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텍스트 개체 틀 102"/>
          <p:cNvSpPr txBox="1"/>
          <p:nvPr>
            <p:ph type="title"/>
          </p:nvPr>
        </p:nvSpPr>
        <p:spPr>
          <a:xfrm>
            <a:off x="831850" y="1710055"/>
            <a:ext cx="10516870" cy="285369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4" name="텍스트 개체 틀 103"/>
          <p:cNvSpPr txBox="1"/>
          <p:nvPr>
            <p:ph type="body"/>
          </p:nvPr>
        </p:nvSpPr>
        <p:spPr>
          <a:xfrm>
            <a:off x="831850" y="4589780"/>
            <a:ext cx="10516870" cy="150114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05" name="날짜 개체 틀 104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6" name="바닥글 개체 틀 105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07" name="슬라이드 번호 개체 틀 106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텍스트 개체 틀 108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0" name="텍스트 개체 틀 109"/>
          <p:cNvSpPr txBox="1"/>
          <p:nvPr>
            <p:ph type="body"/>
          </p:nvPr>
        </p:nvSpPr>
        <p:spPr>
          <a:xfrm>
            <a:off x="838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1" name="텍스트 개체 틀 110"/>
          <p:cNvSpPr txBox="1"/>
          <p:nvPr>
            <p:ph type="body"/>
          </p:nvPr>
        </p:nvSpPr>
        <p:spPr>
          <a:xfrm>
            <a:off x="6172200" y="1825625"/>
            <a:ext cx="5182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2" name="날짜 개체 틀 111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3" name="바닥글 개체 틀 112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4" name="슬라이드 번호 개체 틀 113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텍스트 개체 틀 115"/>
          <p:cNvSpPr txBox="1"/>
          <p:nvPr>
            <p:ph type="title"/>
          </p:nvPr>
        </p:nvSpPr>
        <p:spPr>
          <a:xfrm>
            <a:off x="840105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17" name="텍스트 개체 틀 116"/>
          <p:cNvSpPr txBox="1"/>
          <p:nvPr>
            <p:ph type="body"/>
          </p:nvPr>
        </p:nvSpPr>
        <p:spPr>
          <a:xfrm>
            <a:off x="840105" y="1681480"/>
            <a:ext cx="5158740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●"/>
            </a:pPr>
          </a:p>
        </p:txBody>
      </p:sp>
      <p:sp>
        <p:nvSpPr>
          <p:cNvPr id="118" name="텍스트 개체 틀 117"/>
          <p:cNvSpPr txBox="1"/>
          <p:nvPr>
            <p:ph type="body"/>
          </p:nvPr>
        </p:nvSpPr>
        <p:spPr>
          <a:xfrm>
            <a:off x="840105" y="2505075"/>
            <a:ext cx="5158740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19" name="텍스트 개체 틀 118"/>
          <p:cNvSpPr txBox="1"/>
          <p:nvPr>
            <p:ph type="body"/>
          </p:nvPr>
        </p:nvSpPr>
        <p:spPr>
          <a:xfrm>
            <a:off x="6172200" y="1681480"/>
            <a:ext cx="5184775" cy="82486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20" name="텍스트 개체 틀 119"/>
          <p:cNvSpPr txBox="1"/>
          <p:nvPr>
            <p:ph type="body"/>
          </p:nvPr>
        </p:nvSpPr>
        <p:spPr>
          <a:xfrm>
            <a:off x="6172200" y="2505075"/>
            <a:ext cx="5184775" cy="3686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</a:p>
        </p:txBody>
      </p:sp>
      <p:sp>
        <p:nvSpPr>
          <p:cNvPr id="121" name="날짜 개체 틀 120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2" name="바닥글 개체 틀 121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3" name="슬라이드 번호 개체 틀 122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6" name="날짜 개체 틀 12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7" name="바닥글 개체 틀 12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28" name="슬라이드 번호 개체 틀 12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날짜 개체 틀 12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1" name="바닥글 개체 틀 13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2" name="슬라이드 번호 개체 틀 13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텍스트 개체 틀 133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5" name="텍스트 개체 틀 134"/>
          <p:cNvSpPr txBox="1"/>
          <p:nvPr>
            <p:ph type="body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6" name="텍스트 개체 틀 135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37" name="날짜 개체 틀 13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8" name="바닥글 개체 틀 13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9" name="슬라이드 번호 개체 틀 13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텍스트 개체 틀 140"/>
          <p:cNvSpPr txBox="1"/>
          <p:nvPr>
            <p:ph type="title"/>
          </p:nvPr>
        </p:nvSpPr>
        <p:spPr>
          <a:xfrm>
            <a:off x="840105" y="457200"/>
            <a:ext cx="3933190" cy="16014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2" name="그림 개체 틀 141"/>
          <p:cNvSpPr txBox="1"/>
          <p:nvPr>
            <p:ph type="pic"/>
          </p:nvPr>
        </p:nvSpPr>
        <p:spPr>
          <a:xfrm>
            <a:off x="5183505" y="987425"/>
            <a:ext cx="6173470" cy="4874895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143" name="텍스트 개체 틀 142"/>
          <p:cNvSpPr txBox="1"/>
          <p:nvPr>
            <p:ph type="body"/>
          </p:nvPr>
        </p:nvSpPr>
        <p:spPr>
          <a:xfrm>
            <a:off x="840105" y="2057400"/>
            <a:ext cx="3933190" cy="381317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44" name="날짜 개체 틀 14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5" name="바닥글 개체 틀 14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6" name="슬라이드 번호 개체 틀 14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텍스트 개체 틀 147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9" name="텍스트 개체 틀 148"/>
          <p:cNvSpPr txBox="1"/>
          <p:nvPr>
            <p:ph type="body"/>
          </p:nvPr>
        </p:nvSpPr>
        <p:spPr>
          <a:xfrm rot="5400000">
            <a:off x="3920490" y="-1256030"/>
            <a:ext cx="4352925" cy="105168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0" name="날짜 개체 틀 149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1" name="바닥글 개체 틀 150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2" name="슬라이드 번호 개체 틀 151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텍스트 개체 틀 153"/>
          <p:cNvSpPr txBox="1"/>
          <p:nvPr>
            <p:ph type="title"/>
          </p:nvPr>
        </p:nvSpPr>
        <p:spPr>
          <a:xfrm rot="5400000">
            <a:off x="7133590" y="1956435"/>
            <a:ext cx="5813425" cy="26301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5" name="텍스트 개체 틀 154"/>
          <p:cNvSpPr txBox="1"/>
          <p:nvPr>
            <p:ph type="body"/>
          </p:nvPr>
        </p:nvSpPr>
        <p:spPr>
          <a:xfrm rot="5400000">
            <a:off x="1799590" y="-596265"/>
            <a:ext cx="5813425" cy="773557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342900" defTabSz="5080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</a:p>
        </p:txBody>
      </p:sp>
      <p:sp>
        <p:nvSpPr>
          <p:cNvPr id="156" name="날짜 개체 틀 155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7" name="바닥글 개체 틀 156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58" name="슬라이드 번호 개체 틀 157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스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타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일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편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제</a:t>
            </a: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터</a:t>
            </a: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째</a:t>
            </a: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ko-KR" altLang="en-US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텍스트 개체 틀 84"/>
          <p:cNvSpPr txBox="1"/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6" name="텍스트 개체 틀 85"/>
          <p:cNvSpPr txBox="1"/>
          <p:nvPr>
            <p:ph type="body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defTabSz="508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</a:p>
        </p:txBody>
      </p:sp>
      <p:sp>
        <p:nvSpPr>
          <p:cNvPr id="87" name="날짜 개체 틀 86"/>
          <p:cNvSpPr txBox="1"/>
          <p:nvPr>
            <p:ph type="dt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8" name="바닥글 개체 틀 87"/>
          <p:cNvSpPr txBox="1"/>
          <p:nvPr>
            <p:ph type="ftr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89" name="슬라이드 번호 개체 틀 88"/>
          <p:cNvSpPr txBox="1"/>
          <p:nvPr>
            <p:ph type="sldNum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panose="020B0503020000020004" charset="-127"/>
                <a:ea typeface="맑은 고딕" panose="020B0503020000020004" charset="-127"/>
              </a:rPr>
            </a:fld>
            <a:endParaRPr lang="en-US" altLang="ko-KR" sz="12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0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F-MA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메인 페이지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2870" cy="594487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슬라이드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마우스를 올릴 시 정지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증가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게시판으로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 페이지로 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로그인 완료 시 “xx님 환영합니다.” 라는 문구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>
            <a:off x="1285875" y="749935"/>
            <a:ext cx="6743065" cy="584962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1804670" y="89344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35445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2471420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4429125" y="362966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1357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5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3" name="도형 12"/>
          <p:cNvSpPr/>
          <p:nvPr/>
        </p:nvSpPr>
        <p:spPr>
          <a:xfrm>
            <a:off x="3054985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6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4" name="도형 13"/>
          <p:cNvSpPr/>
          <p:nvPr/>
        </p:nvSpPr>
        <p:spPr>
          <a:xfrm>
            <a:off x="478663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7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5" name="도형 14"/>
          <p:cNvSpPr/>
          <p:nvPr/>
        </p:nvSpPr>
        <p:spPr>
          <a:xfrm>
            <a:off x="6405880" y="43592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8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6" name="도형 15"/>
          <p:cNvSpPr/>
          <p:nvPr/>
        </p:nvSpPr>
        <p:spPr>
          <a:xfrm>
            <a:off x="2916555" y="547687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9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7" name="도형 16"/>
          <p:cNvSpPr/>
          <p:nvPr/>
        </p:nvSpPr>
        <p:spPr>
          <a:xfrm>
            <a:off x="1279525" y="5862320"/>
            <a:ext cx="289560" cy="267335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10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8" name="도형 17"/>
          <p:cNvSpPr/>
          <p:nvPr/>
        </p:nvSpPr>
        <p:spPr>
          <a:xfrm>
            <a:off x="1116330" y="3418840"/>
            <a:ext cx="290195" cy="26797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r>
              <a:rPr lang="en-US" altLang="ko-KR" sz="1400"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도형 264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6" name="표 265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9~20글자 사이 영문 대소문자,숫자,특수기호만 입력할 수 있다.</a:t>
                      </a:r>
                      <a:endParaRPr lang="ko-KR" altLang="en-US" sz="9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 비밀번호가 맞는지 확인해준다. 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취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돋움" panose="020B0600000101010101" charset="-127"/>
                          <a:ea typeface="돋움" panose="020B0600000101010101" charset="-127"/>
                        </a:rPr>
                        <a:t> 선택시 비밀번호칸 초기화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돋움" panose="020B0600000101010101" charset="-127"/>
                        <a:ea typeface="돋움" panose="020B0600000101010101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비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표 266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F-LI-FP-RP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rese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비밀번호 재설정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68" name="그림 267" descr="C:/Users/KOSMO-08/AppData/Roaming/PolarisOffice/ETemp/12752_7558552/fImage95106562572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7" t="18495" r="32926" b="20139"/>
          <a:stretch>
            <a:fillRect/>
          </a:stretch>
        </p:blipFill>
        <p:spPr>
          <a:xfrm>
            <a:off x="2150745" y="1558925"/>
            <a:ext cx="4978400" cy="37414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도형 273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/>
        </p:nvGraphicFramePr>
        <p:xfrm>
          <a:off x="9196070" y="718185"/>
          <a:ext cx="2891155" cy="21996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인된 아이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불러와서 표시한다.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9~20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대소문자,숫자,특수기호만 입력할 수 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747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정보가 맞지않으면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lert 를 띄워서 틀린것을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알린 후 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 틀리면 계정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잠금)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76" name="그림 275" descr="C:/Users/KOSMO-08/AppData/Roaming/PolarisOffice/ETemp/12752_7558552/fImage717915681478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615" y="1477645"/>
            <a:ext cx="8797925" cy="4399915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77" name="표 276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-RR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mdership_Withdrawal.html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도형 28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84" name="표 283"/>
          <p:cNvGraphicFramePr>
            <a:graphicFrameLocks noGrp="1"/>
          </p:cNvGraphicFramePr>
          <p:nvPr/>
        </p:nvGraphicFramePr>
        <p:xfrm>
          <a:off x="9196070" y="718185"/>
          <a:ext cx="2891155" cy="247396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크박스로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복 선택할 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텍스트박스에 글을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 버튼을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터베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원탈퇴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완료된 것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알려주는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3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취소를 누르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5" name="표 284"/>
          <p:cNvGraphicFramePr>
            <a:graphicFrameLocks noGrp="1"/>
          </p:cNvGraphicFramePr>
          <p:nvPr/>
        </p:nvGraphicFramePr>
        <p:xfrm>
          <a:off x="147320" y="86360"/>
          <a:ext cx="11958320" cy="66294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RR-M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285" descr="C:/Users/KOSMO-08/AppData/Roaming/PolarisOffice/ETemp/12752_7558552/fImage1221115769358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7" t="8928" r="24264" b="4468"/>
          <a:stretch>
            <a:fillRect/>
          </a:stretch>
        </p:blipFill>
        <p:spPr>
          <a:xfrm>
            <a:off x="1683385" y="1047750"/>
            <a:ext cx="5913120" cy="528002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입력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교재명과 수량을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DB에 저장하고 장바구니의 목록에 담기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0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상품명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판매가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 교재의 할인가 데이터를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입력받은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데이터를 불러오고,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사용자로부터 교재의 수량을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재입력 / 수정 받음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입력한 교재 수량으로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수정하여 합계 입력 및 DB를 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할인가와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곱셈하여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 목록을 장바구니에서 삭제 및 DB갱신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목록을 DB에 저장하고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다음단계 주문결제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이전단계 교재구매 페이지로 이동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89300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832985" y="2380615"/>
            <a:ext cx="402590" cy="276225"/>
            <a:chOff x="4832985" y="2380615"/>
            <a:chExt cx="402590" cy="276225"/>
          </a:xfrm>
        </p:grpSpPr>
        <p:sp>
          <p:nvSpPr>
            <p:cNvPr id="34" name="도형 33"/>
            <p:cNvSpPr/>
            <p:nvPr/>
          </p:nvSpPr>
          <p:spPr>
            <a:xfrm>
              <a:off x="4910455" y="24155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5" name="텍스트 상자 34"/>
            <p:cNvSpPr txBox="1"/>
            <p:nvPr/>
          </p:nvSpPr>
          <p:spPr>
            <a:xfrm>
              <a:off x="4832985" y="2380615"/>
              <a:ext cx="402590" cy="2762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10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 데이터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DB에 저장되어 있는 사용자의 회원정보를 불러와 이름 / 주소 / 연락처 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사용자에게 새로운 이름 / 주소 /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연락처를 입력 받아 DB에 저장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[기본배송지] 선택시 DB 연동하여 데이터 자동 입력, 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신규배송지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]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선택시 사용자 선택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[기본배송지] 선택시 DB 연동하여 데이터 자동 입력,  [신규배송지]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선택시 사용자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[배송시 요청사항]DB에 저장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pSp>
        <p:nvGrpSpPr>
          <p:cNvPr id="41" name="그룹 40"/>
          <p:cNvGrpSpPr/>
          <p:nvPr/>
        </p:nvGrpSpPr>
        <p:grpSpPr>
          <a:xfrm rot="0">
            <a:off x="6963410" y="1317625"/>
            <a:ext cx="240030" cy="260350"/>
            <a:chOff x="6963410" y="1317625"/>
            <a:chExt cx="240030" cy="260350"/>
          </a:xfrm>
        </p:grpSpPr>
        <p:sp>
          <p:nvSpPr>
            <p:cNvPr id="42" name="도형 41"/>
            <p:cNvSpPr/>
            <p:nvPr/>
          </p:nvSpPr>
          <p:spPr>
            <a:xfrm>
              <a:off x="6993255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3" name="텍스트 상자 42"/>
            <p:cNvSpPr txBox="1"/>
            <p:nvPr/>
          </p:nvSpPr>
          <p:spPr>
            <a:xfrm>
              <a:off x="6963410" y="13176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결제수단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]을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DB로부터 불러옴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사용자가 선택한 [입금은행]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사용자가 선택한 [입금은행]의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[입금계좌] 번호를 DB로부터 불러와자동입력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149763726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67360" y="1081405"/>
            <a:ext cx="7582535" cy="46863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58640" y="2613025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219065" y="3360420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233670" y="3935095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하단에 표시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시 slidetoggle() 이벤트 발생, [주문자동의] 관련 상세내용을 숨김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[구매조건][개인정보수집][결제대행서비스]항목의 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모두 자동체크 / 해제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[구매조건 확인 및 결제진행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[개인정보 수집 이용 및 제3자 정보 제공 동의] 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Checkbox 체크 시,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[결제대행서비스 이용약관 동의]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항목의 checkbox 체크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[배송정보] [결제정보] [주문자 동의] 각 항목의 입력 또는 동의여부 확인 후 결제진행, [주문완료]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 descr="C:/Users/KOSMO-08/AppData/Roaming/PolarisOffice/ETemp/12752_7558552/fImage55809388996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56460" y="752475"/>
            <a:ext cx="4966970" cy="588835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6444615" y="131762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6444615" y="1577975"/>
            <a:ext cx="240030" cy="261620"/>
            <a:chOff x="6444615" y="1577975"/>
            <a:chExt cx="240030" cy="261620"/>
          </a:xfrm>
        </p:grpSpPr>
        <p:sp>
          <p:nvSpPr>
            <p:cNvPr id="9" name="도형 8"/>
            <p:cNvSpPr/>
            <p:nvPr/>
          </p:nvSpPr>
          <p:spPr>
            <a:xfrm>
              <a:off x="6474460" y="16129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444615" y="157797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1343025"/>
            <a:ext cx="240030" cy="261620"/>
            <a:chOff x="2513965" y="1343025"/>
            <a:chExt cx="240030" cy="26162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519045" y="2384425"/>
            <a:ext cx="249555" cy="261620"/>
            <a:chOff x="2519045" y="2384425"/>
            <a:chExt cx="249555" cy="26162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539365" y="3489960"/>
            <a:ext cx="249555" cy="261620"/>
            <a:chOff x="2539365" y="3489960"/>
            <a:chExt cx="249555" cy="26162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548890" y="4657725"/>
            <a:ext cx="249555" cy="261620"/>
            <a:chOff x="2548890" y="4657725"/>
            <a:chExt cx="249555" cy="26162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3943985" y="5811520"/>
            <a:ext cx="249555" cy="261620"/>
            <a:chOff x="3943985" y="5811520"/>
            <a:chExt cx="249555" cy="261620"/>
          </a:xfrm>
        </p:grpSpPr>
        <p:sp>
          <p:nvSpPr>
            <p:cNvPr id="27" name="도형 26"/>
            <p:cNvSpPr/>
            <p:nvPr/>
          </p:nvSpPr>
          <p:spPr>
            <a:xfrm>
              <a:off x="3983355" y="58464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8" name="텍스트 상자 27"/>
            <p:cNvSpPr txBox="1"/>
            <p:nvPr/>
          </p:nvSpPr>
          <p:spPr>
            <a:xfrm>
              <a:off x="3943985" y="58115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[받는사람 이름]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[연락처] 정보를 DB로부터 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[주소] 정보를 DB로부터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[배송시 요청사항] 정보를 DB로부터 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 페이지의 위치를 표시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8098790" y="1443355"/>
            <a:ext cx="390525" cy="261620"/>
            <a:chOff x="8098790" y="1443355"/>
            <a:chExt cx="390525" cy="261620"/>
          </a:xfrm>
        </p:grpSpPr>
        <p:sp>
          <p:nvSpPr>
            <p:cNvPr id="44" name="도형 43"/>
            <p:cNvSpPr/>
            <p:nvPr/>
          </p:nvSpPr>
          <p:spPr>
            <a:xfrm>
              <a:off x="8128635" y="14782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5" name="텍스트 상자 44"/>
            <p:cNvSpPr txBox="1"/>
            <p:nvPr/>
          </p:nvSpPr>
          <p:spPr>
            <a:xfrm>
              <a:off x="8098790" y="1443355"/>
              <a:ext cx="390525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 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[결제수단]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[주문결제] 페이지에서 입력한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[결제금액] 정보를 DB로부터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읽어와 입력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[교재구매]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[마이페이지]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텍스트 상자 55"/>
          <p:cNvSpPr txBox="1"/>
          <p:nvPr/>
        </p:nvSpPr>
        <p:spPr>
          <a:xfrm>
            <a:off x="3810000" y="2286000"/>
            <a:ext cx="4572635" cy="5543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---------------------------------------------------------------------------------</a:t>
            </a:r>
            <a:endParaRPr lang="ko-KR" altLang="en-US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>
            <a:off x="634365" y="1911985"/>
            <a:ext cx="7981950" cy="1749425"/>
          </a:xfrm>
          <a:prstGeom prst="rect">
            <a:avLst/>
          </a:prstGeom>
          <a:noFill/>
        </p:spPr>
      </p:pic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611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 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메인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 타이틀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회원정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전환됨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웃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경우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환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릴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짐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마우스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시 유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마우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스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하위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맞는 페이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시 클릭 화면 변경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/>
          <p:nvPr/>
        </p:nvSpPr>
        <p:spPr>
          <a:xfrm>
            <a:off x="835660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787525" y="207645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3484880" y="249682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6845300" y="19138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F-CO-HD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헤더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ist.h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33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공지사항에서 클릭한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타이틀의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상세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적힌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글 제목,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용, 이름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검색 할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중복검색도 가능하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28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단위로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번호를 눌러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해당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글은 15개까지 볼수있으며 10페이지단위로 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10페이지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이동하려면 다음버튼을 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 올라온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부터 내림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순으로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록한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아이피당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공지사항의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첨부파일이 등록되어있는지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 할 수 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등록되어있다면 표시, 없다면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항에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관리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에게만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그림 1025" descr="C:/Users/KOSMO-08/AppData/Roaming/PolarisOffice/ETemp/12752_7558552/fImage810187171942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7240" y="1110615"/>
            <a:ext cx="7725410" cy="51536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-C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ity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87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유게시판에서 클릭한 제목의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상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세 내용이 적힌 상세페이지로 이동한다.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글 제목, 내용, 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검색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으로 중복검색도 가능하다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023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 버튼으로 페이지를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눌러서 해당 페이지로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할수도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1페이지당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은 15개까지 볼수있으며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지에서 11페이지로 이동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다음버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 이동해야한다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표시한다.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아래에서부터 내림차순으로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10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글에 첨부파일이 등록되어있는지 확인 할 수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등록되어있다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댓글의 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확인할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있다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77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 최상단에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공지를 표시한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3개까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표시되며,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최대로 표시되는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수(1페이지에 최대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영향을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주지않는다.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자유게시판의 글을 조회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 1회씩,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비로그인이라면 아이피당 1회씩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자유게시판에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권한은 관리자에게만 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그림 2050" descr="C:/Users/KOSMO-08/AppData/Roaming/PolarisOffice/ETemp/12752_7558552/fImage838947244827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72160" y="838835"/>
            <a:ext cx="7734935" cy="569658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-QL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Quest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on_Lis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게시판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467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 제목, 내용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이름으로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색 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제목+내용 등으로 중복검색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단위로 이동.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전, 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버튼으로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이동할수있으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지당 글은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며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지단위로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되고,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만약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10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이지에서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다음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눌러서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글이 올라온 순서를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번호로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서부터 내림차순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날짜를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질문게시판의 글을 등록한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작성자를 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시판의 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첨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일이 등록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어있는지 확인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 수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록되어있다면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표시,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없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다면 비표시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48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 글을 조회한 횟수를 표시.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1아이디당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1회씩,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비로그인이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1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씩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질문게시판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글을 쓸 수 있다.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8" name="그림 4097" descr="C:/Users/KOSMO-08/AppData/Roaming/PolarisOffice/ETemp/12752_7558552/fImage737777315436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724535" y="872490"/>
            <a:ext cx="7830185" cy="56299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128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st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Re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.h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tm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남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241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댓글쓰기 란에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댓글 란에 등록한다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삭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제한다.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게시글의 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당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정한다.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 작성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갱신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게시글에 댓글을 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 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용자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아이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댓글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날짜와 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간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표시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정할때마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갱</a:t>
                      </a:r>
                      <a:r>
                        <a:rPr lang="en-US" altLang="ko-KR" sz="9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신한다</a:t>
                      </a:r>
                      <a:endParaRPr lang="ko-KR" altLang="en-US" sz="9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4" name="그림 3073" descr="C:/Users/KOSMO-08/AppData/Roaming/PolarisOffice/ETemp/12752_7558552/fImage2524773823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1595755" y="974725"/>
            <a:ext cx="6087745" cy="5425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용약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 현재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중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이라는 allet 창을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표시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/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클릭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급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방침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</a:t>
                      </a:r>
                      <a:endParaRPr lang="ko-KR" altLang="en-US" sz="1100" kern="1200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클릭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사이트맵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>
            <a:off x="771525" y="2374900"/>
            <a:ext cx="7835900" cy="69469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8445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9" name="도형 8"/>
          <p:cNvSpPr/>
          <p:nvPr/>
        </p:nvSpPr>
        <p:spPr>
          <a:xfrm>
            <a:off x="191643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0" name="도형 9"/>
          <p:cNvSpPr/>
          <p:nvPr/>
        </p:nvSpPr>
        <p:spPr>
          <a:xfrm>
            <a:off x="3219450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1" name="도형 10"/>
          <p:cNvSpPr/>
          <p:nvPr/>
        </p:nvSpPr>
        <p:spPr>
          <a:xfrm>
            <a:off x="577405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12" name="도형 11"/>
          <p:cNvSpPr/>
          <p:nvPr/>
        </p:nvSpPr>
        <p:spPr>
          <a:xfrm>
            <a:off x="4711065" y="2282190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FT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푸터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3505" cy="5945505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클릭 시 각 타이틀에 해당하는 하위 페이지로 이동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>
            <a:off x="3043555" y="1560195"/>
            <a:ext cx="2718435" cy="3961130"/>
          </a:xfrm>
          <a:prstGeom prst="rect">
            <a:avLst/>
          </a:prstGeom>
          <a:noFill/>
        </p:spPr>
      </p:pic>
      <p:sp>
        <p:nvSpPr>
          <p:cNvPr id="8" name="도형 7"/>
          <p:cNvSpPr/>
          <p:nvPr/>
        </p:nvSpPr>
        <p:spPr>
          <a:xfrm>
            <a:off x="3081655" y="2221865"/>
            <a:ext cx="289560" cy="289560"/>
          </a:xfrm>
          <a:prstGeom prst="ellipse">
            <a:avLst/>
          </a:prstGeom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F-CO-LN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index.html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공통 부분 &gt; 로컬 네비게이션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정철욱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도형 219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21" name="표 220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image를 누르면 로그인 화면 초기화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입력칸에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영문소문자, 숫자만 입력 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글자 사이 영문 대소문자,숫자,특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기호만 입력할 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●로그인 버튼을 눌러서 아이디와 비밀번호가 맞으면 메인페이지로 이동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맞지않으면 alert 를 띄워서 틀린것을 알린 후 다시 입력하도록 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(6번  틀리면 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잠금)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회원가입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페이지로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비밀번호 찾기 페이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2" name="그림 221" descr="C:/Users/KOSMO-08/AppData/Roaming/PolarisOffice/ETemp/12752_7558552/fImage7713552641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570" y="1295400"/>
            <a:ext cx="8809990" cy="440563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3" name="표 22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login_main.html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도형 228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0" name="표 229"/>
          <p:cNvGraphicFramePr>
            <a:graphicFrameLocks noGrp="1"/>
          </p:cNvGraphicFramePr>
          <p:nvPr/>
        </p:nvGraphicFramePr>
        <p:xfrm>
          <a:off x="9196070" y="718185"/>
          <a:ext cx="2891155" cy="445071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 입력칸에 한글,영문 만 입력가능하다.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이메일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 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있다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.(ex:index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06@gm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i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l.co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●이메일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소 형식이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맞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으면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호를 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 보내준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●이메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주소 형식이 맞지 않으면 이메일 주소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다시 쓰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 창을 띄어준다.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 인증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리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 입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●인증번호가 맞으면 아이디를 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주는 페이지로 넘어간다.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●인증번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 맞지않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alert 창을 띄어서 알려주고 다시 쓰도록 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(5번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지 쓰고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 틀리면 다시 이메일로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증번호를 받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 aler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 띄어준다.)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번호 찾기 페이지로 넘어간다.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1" name="그림 230" descr="C:/Users/KOSMO-08/AppData/Roaming/PolarisOffice/ETemp/12752_7558552/fImage766625338467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" y="1454150"/>
            <a:ext cx="8876030" cy="443865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32" name="표 231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아이디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도형 237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9196070" y="718185"/>
          <a:ext cx="2891155" cy="343789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 회원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보와 일치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데이터베이스에서 불러와서 알려준다.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-로그인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-비밀번호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 페이지로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9169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F-LI-FI-MI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find_id2.html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찾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&gt;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1" name="그림 240" descr="C:/Users/KOSMO-08/AppData/Roaming/PolarisOffice/ETemp/12752_7558552/fImage901755416334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9" t="22125" r="26578" b="26573"/>
          <a:stretch>
            <a:fillRect/>
          </a:stretch>
        </p:blipFill>
        <p:spPr>
          <a:xfrm>
            <a:off x="1814195" y="2123440"/>
            <a:ext cx="5652135" cy="312801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도형 246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48" name="표 247"/>
          <p:cNvGraphicFramePr>
            <a:graphicFrameLocks noGrp="1"/>
          </p:cNvGraphicFramePr>
          <p:nvPr/>
        </p:nvGraphicFramePr>
        <p:xfrm>
          <a:off x="9196070" y="718185"/>
          <a:ext cx="2891155" cy="266890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6305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아이디 입력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칸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~</a:t>
                      </a:r>
                      <a:r>
                        <a:rPr lang="en-US" altLang="ko-KR" sz="9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15 글자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영문소문자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숫자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 할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 있다.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이디이면 다음페이지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●회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원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정보에 맞는 아이디가 없으면 다시 쓰도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록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alert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창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 띄운다. 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아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디 찾기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이지로 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9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동한다.</a:t>
                      </a:r>
                      <a:endParaRPr lang="ko-KR" altLang="en-US" sz="9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49" name="그림 248" descr="C:/Users/KOSMO-08/AppData/Roaming/PolarisOffice/ETemp/12752_7558552/fImage657755476500.jpe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910" y="1705610"/>
            <a:ext cx="7926070" cy="396367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0" name="표 249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LI-FP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_pwd.html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도형 255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dk1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i="0" strike="noStrike" cap="none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7" name="표 256"/>
          <p:cNvGraphicFramePr>
            <a:graphicFrameLocks noGrp="1"/>
          </p:cNvGraphicFramePr>
          <p:nvPr/>
        </p:nvGraphicFramePr>
        <p:xfrm>
          <a:off x="9196070" y="718185"/>
          <a:ext cx="2893060" cy="396176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400050"/>
                <a:gridCol w="452755"/>
                <a:gridCol w="204025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</a:t>
                      </a: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메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일 형식의 텍스트를 입력한다.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력한 이메일로 6자리의 인증번호를 보낸다.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29210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맑은 고딕" panose="020B0503020000020004" charset="-127"/>
                        <a:buChar char="-"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6자리의 인증번호 숫자만 입력가능하다.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83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증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틀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을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a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e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입력하도록 한다.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-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인증번호가 맞았을시 alert를 알려주고 비밀번호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재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할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있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게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i="0" strike="noStrike" kern="1200" cap="none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드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면명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성</a:t>
                      </a:r>
                      <a:r>
                        <a:rPr lang="en-US" altLang="ko-KR" sz="1000" b="0" i="0" strike="noStrike" kern="1200" cap="none">
                          <a:solidFill>
                            <a:schemeClr val="dk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자</a:t>
                      </a:r>
                      <a:endParaRPr lang="ko-KR" altLang="en-US" sz="1000" b="0" i="0" strike="noStrike" kern="1200" cap="none">
                        <a:solidFill>
                          <a:schemeClr val="dk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F-LI-FP-VI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find_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p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w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h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t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m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l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로그인 &gt; 비밀번호 찾기 &gt; 본인확인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석인</a:t>
                      </a:r>
                      <a:r>
                        <a:rPr lang="en-US" altLang="ko-KR" sz="1000" b="0" i="0" strike="noStrike" kern="1200" cap="none">
                          <a:solidFill>
                            <a:srgbClr val="000000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영</a:t>
                      </a:r>
                      <a:endParaRPr lang="ko-KR" altLang="en-US" sz="1000" b="0" i="0" strike="noStrike" kern="1200" cap="none">
                        <a:solidFill>
                          <a:srgbClr val="000000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59" name="그림 258" descr="C:/Users/KOSMO-08/AppData/Roaming/PolarisOffice/ETemp/12752_7558552/fImage1203845559169.pn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1" t="5790" r="21961" b="13217"/>
          <a:stretch>
            <a:fillRect/>
          </a:stretch>
        </p:blipFill>
        <p:spPr>
          <a:xfrm>
            <a:off x="1172845" y="960120"/>
            <a:ext cx="6934200" cy="4937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6944</Words>
  <Application>WPS Presentation</Application>
  <PresentationFormat/>
  <Paragraphs>1396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맑은 고딕</vt:lpstr>
      <vt:lpstr>Arial</vt:lpstr>
      <vt:lpstr>Wingdings</vt:lpstr>
      <vt:lpstr>돋움</vt:lpstr>
      <vt:lpstr>Microsoft YaHei</vt:lpstr>
      <vt:lpstr/>
      <vt:lpstr>Arial Unicode MS</vt:lpstr>
      <vt:lpstr>Segoe Print</vt:lpstr>
      <vt:lpstr>Office 테마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23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7</cp:revision>
  <dcterms:created xsi:type="dcterms:W3CDTF">2019-10-03T08:37:00Z</dcterms:created>
  <dcterms:modified xsi:type="dcterms:W3CDTF">2019-10-03T10:32:46Z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