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5" r:id="rId20"/>
    <p:sldId id="257" r:id="rId21"/>
    <p:sldId id="258" r:id="rId22"/>
    <p:sldId id="259" r:id="rId23"/>
    <p:sldId id="270" r:id="rId24"/>
    <p:sldId id="271" r:id="rId25"/>
    <p:sldId id="266" r:id="rId26"/>
    <p:sldId id="267" r:id="rId27"/>
    <p:sldId id="268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:p14="http://schemas.microsoft.com/office/powerpoint/2010/main" xmlns=""/>
    </p:ex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398" y="-984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8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4" Type="http://schemas.openxmlformats.org/officeDocument/2006/relationships/image" Target="../media/fImage1377733656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97331856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4" Type="http://schemas.openxmlformats.org/officeDocument/2006/relationships/image" Target="../media/fImage1102233556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4" Type="http://schemas.openxmlformats.org/officeDocument/2006/relationships/image" Target="../media/fImage1249033456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8551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시험옵션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0962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시험종류를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기출문제지를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셀렉트박스로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기출문제지 선택시 보여짐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과목을 읽어오고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체크박스로 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시험치기 버튼 클릭시 옵션 값을 시험치기 페이지로 전송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2659"/>
              </p:ext>
            </p:extLst>
          </p:nvPr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1.1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707"/>
              </p:ext>
            </p:extLst>
          </p:nvPr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5" y="1167130"/>
            <a:ext cx="55911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0848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35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 제목 가져오기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/>
                      </a:r>
                      <a:b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게시글 제목 삽입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DB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수정할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내용 가져져오기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/>
                      </a:r>
                      <a:b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</a:b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게시글 내용 삽입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UPDATE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1" name="표 7170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2" name="그림 7171" descr="C:/Users/mk/AppData/Roaming/PolarisOffice/ETemp/13096_8347160/fImage137773365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3070" y="1070610"/>
            <a:ext cx="5887720" cy="52311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78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B-BC-PD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게시판샥제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56436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DELETE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게시글목록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이동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삭제 완료 메시지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35993" r="32796" b="40156"/>
          <a:stretch/>
        </p:blipFill>
        <p:spPr bwMode="auto">
          <a:xfrm>
            <a:off x="2838450" y="2256155"/>
            <a:ext cx="314706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5" name="표 8194"/>
          <p:cNvGraphicFramePr>
            <a:graphicFrameLocks noGrp="1"/>
          </p:cNvGraphicFramePr>
          <p:nvPr/>
        </p:nvGraphicFramePr>
        <p:xfrm>
          <a:off x="8020050" y="13081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4879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465"/>
              </p:ext>
            </p:extLst>
          </p:nvPr>
        </p:nvGraphicFramePr>
        <p:xfrm>
          <a:off x="9196070" y="718185"/>
          <a:ext cx="2900680" cy="349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기출문제정보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시험시간 읽어오기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 간격으로 남은시간 감소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남은시간이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이하가 되면 자동으로 제출 후 시험결과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읽어오기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문항 개수를 읽어오고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만들기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현재문제의 정답이 선택되면 현재 문제의 번호이동 버튼의 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보이기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36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8197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F-TB-TT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시험풀기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2330"/>
              </p:ext>
            </p:extLst>
          </p:nvPr>
        </p:nvGraphicFramePr>
        <p:xfrm>
          <a:off x="9196070" y="718185"/>
          <a:ext cx="2900680" cy="327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이전문제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다음문제 버튼 클릭시 현재문제 숨기고 다음문제 보이기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 버튼 클릭시 사용자 답안을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 시험결과 페이지로 이동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저장 한 답안을 불러와서 문제를 푼 후 제출 하는 경우라면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UPDATE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/>
          <a:stretch/>
        </p:blipFill>
        <p:spPr bwMode="auto">
          <a:xfrm>
            <a:off x="1579245" y="1026795"/>
            <a:ext cx="6120130" cy="531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62674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시험결과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10758"/>
              </p:ext>
            </p:extLst>
          </p:nvPr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경과시간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점수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정답 및 해설 보기 버튼 클릭시 정답해설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돌아가기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90" y="1047750"/>
            <a:ext cx="4679950" cy="355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37240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1480"/>
              </p:ext>
            </p:extLst>
          </p:nvPr>
        </p:nvGraphicFramePr>
        <p:xfrm>
          <a:off x="9196070" y="718185"/>
          <a:ext cx="2900680" cy="353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정보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경과 시간 읽어오고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 문제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고른 답안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오답률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해설 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문제 개수 호출하고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개수 만큼 번호이동 버튼 표시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맞은문제는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초록색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틀린문제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회색으로 버튼색깔 변경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번호이동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클릭한 번호의 문제 보여짐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00" name="표 4099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0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35022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F-TB-TE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정답해설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02973"/>
              </p:ext>
            </p:extLst>
          </p:nvPr>
        </p:nvGraphicFramePr>
        <p:xfrm>
          <a:off x="9196070" y="718185"/>
          <a:ext cx="2900680" cy="287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이전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현재문제 숨기고 이전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다음 버튼 클릭시 현재문제 숨기고 다음 문제 보여짐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시험결과 버튼 클릭시 시험결과 페이지로 돌아가기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시험선택 버튼 클릭시 시험선택 페이지로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물음표 버튼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클릭시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설명문 보여줌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0" y="908050"/>
            <a:ext cx="6120130" cy="524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F-BC-P</a:t>
                      </a: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읽기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3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제목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작성자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작성일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내용 READ 후 표시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답글 버튼 클릭시 게시글답글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본인일 경우에만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수정 버튼 클릭시 게시글수정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작성자 본인 or 관리자인 경우에만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삭제 버튼 클릭시 confirm("정말 삭제 하시겠습니까?")창 띄우고 확인을 누르면 게시글삭제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목록 버튼 클릭시 게시판으로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4" name="그림 5123" descr="C:/Users/mk/AppData/Roaming/PolarisOffice/ETemp/13096_8347160/fImage10973318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1461770"/>
            <a:ext cx="6725285" cy="4086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06965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게시글쓰기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3" name="표 5122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4" name="그림 5123" descr="C:/Users/mk/AppData/Roaming/PolarisOffice/ETemp/13096_8347160/fImage110223355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22780" y="1169670"/>
            <a:ext cx="5438775" cy="50336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7599"/>
              </p:ext>
            </p:extLst>
          </p:nvPr>
        </p:nvGraphicFramePr>
        <p:xfrm>
          <a:off x="147320" y="152400"/>
          <a:ext cx="220789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070"/>
                <a:gridCol w="139382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F-BC-PR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게시글답변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182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게시글의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제목을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읽어오고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앞에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[RE]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붙이기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완료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에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후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게시글읽기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페이지로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　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버튼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클릭시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게시글목록으로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1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이동</a:t>
                      </a:r>
                      <a:endParaRPr lang="ko-KR" altLang="en-US" sz="11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09650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125793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버전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7" name="표 6146"/>
          <p:cNvGraphicFramePr>
            <a:graphicFrameLocks noGrp="1"/>
          </p:cNvGraphicFramePr>
          <p:nvPr/>
        </p:nvGraphicFramePr>
        <p:xfrm>
          <a:off x="8020050" y="152400"/>
          <a:ext cx="1993265" cy="2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1294765"/>
              </a:tblGrid>
              <a:tr h="2476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안영우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8" name="그림 6147" descr="C:/Users/mk/AppData/Roaming/PolarisOffice/ETemp/13096_8347160/fImage124903345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9120" y="1066800"/>
            <a:ext cx="5588635" cy="52349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10294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228</Paragraphs>
  <Words>495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안 영우</cp:lastModifiedBy>
  <dc:title>PowerPoint 프레젠테이션</dc:title>
  <dcterms:modified xsi:type="dcterms:W3CDTF">2019-09-16T10:35:14Z</dcterms:modified>
</cp:coreProperties>
</file>