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421" r:id="rId68"/>
    <p:sldMasterId id="2147484422" r:id="rId70"/>
    <p:sldMasterId id="2147484423" r:id="rId72"/>
    <p:sldMasterId id="2147484424" r:id="rId74"/>
    <p:sldMasterId id="2147484425" r:id="rId76"/>
    <p:sldMasterId id="2147484426" r:id="rId78"/>
  </p:sldMasterIdLst>
  <p:notesMasterIdLst>
    <p:notesMasterId r:id="rId82"/>
  </p:notesMasterIdLst>
  <p:handoutMasterIdLst>
    <p:handoutMasterId r:id="rId80"/>
  </p:handoutMasterIdLst>
  <p:sldIdLst>
    <p:sldId id="256" r:id="rId84"/>
    <p:sldId id="271" r:id="rId85"/>
    <p:sldId id="272" r:id="rId87"/>
    <p:sldId id="273" r:id="rId89"/>
    <p:sldId id="274" r:id="rId9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8" Type="http://schemas.openxmlformats.org/officeDocument/2006/relationships/slideMaster" Target="slideMasters/slideMaster1.xml"></Relationship><Relationship Id="rId69" Type="http://schemas.openxmlformats.org/officeDocument/2006/relationships/theme" Target="theme/theme1.xml"></Relationship><Relationship Id="rId70" Type="http://schemas.openxmlformats.org/officeDocument/2006/relationships/slideMaster" Target="slideMasters/slideMaster2.xml"></Relationship><Relationship Id="rId72" Type="http://schemas.openxmlformats.org/officeDocument/2006/relationships/slideMaster" Target="slideMasters/slideMaster3.xml"></Relationship><Relationship Id="rId74" Type="http://schemas.openxmlformats.org/officeDocument/2006/relationships/slideMaster" Target="slideMasters/slideMaster4.xml"></Relationship><Relationship Id="rId76" Type="http://schemas.openxmlformats.org/officeDocument/2006/relationships/slideMaster" Target="slideMasters/slideMaster5.xml"></Relationship><Relationship Id="rId78" Type="http://schemas.openxmlformats.org/officeDocument/2006/relationships/slideMaster" Target="slideMasters/slideMaster6.xml"></Relationship><Relationship Id="rId80" Type="http://schemas.openxmlformats.org/officeDocument/2006/relationships/handoutMaster" Target="handoutMasters/handoutMaster1.xml"></Relationship><Relationship Id="rId82" Type="http://schemas.openxmlformats.org/officeDocument/2006/relationships/notesMaster" Target="notesMasters/notesMaster1.xml"></Relationship><Relationship Id="rId84" Type="http://schemas.openxmlformats.org/officeDocument/2006/relationships/slide" Target="slides/slide1.xml"></Relationship><Relationship Id="rId85" Type="http://schemas.openxmlformats.org/officeDocument/2006/relationships/slide" Target="slides/slide2.xml"></Relationship><Relationship Id="rId87" Type="http://schemas.openxmlformats.org/officeDocument/2006/relationships/slide" Target="slides/slide3.xml"></Relationship><Relationship Id="rId89" Type="http://schemas.openxmlformats.org/officeDocument/2006/relationships/slide" Target="slides/slide4.xml"></Relationship><Relationship Id="rId91" Type="http://schemas.openxmlformats.org/officeDocument/2006/relationships/slide" Target="slides/slide5.xml"></Relationship><Relationship Id="rId94" Type="http://schemas.openxmlformats.org/officeDocument/2006/relationships/viewProps" Target="viewProps.xml"></Relationship><Relationship Id="rId9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7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8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3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4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4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5.xml"></Relationship></Relationships>
</file>

<file path=ppt/slideLayouts/_rels/slideLayout5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5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6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6.xml"></Relationship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2400">
                <a:latin typeface="맑은 고딕" charset="0"/>
                <a:ea typeface="맑은 고딕" charset="0"/>
              </a:rPr>
              <a:t>텍</a:t>
            </a:r>
            <a:r>
              <a:rPr lang="en-US" altLang="ko-KR" sz="2400">
                <a:latin typeface="맑은 고딕" charset="0"/>
                <a:ea typeface="맑은 고딕" charset="0"/>
              </a:rPr>
              <a:t>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</a:t>
            </a:r>
            <a:r>
              <a:rPr lang="en-US" altLang="ko-KR" sz="1600">
                <a:latin typeface="맑은 고딕" charset="0"/>
                <a:ea typeface="맑은 고딕" charset="0"/>
              </a:rPr>
              <a:t> </a:t>
            </a:r>
            <a:r>
              <a:rPr lang="en-US" altLang="ko-KR" sz="1600">
                <a:latin typeface="맑은 고딕" charset="0"/>
                <a:ea typeface="맑은 고딕" charset="0"/>
              </a:rPr>
              <a:t>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</a:t>
            </a:r>
            <a:r>
              <a:rPr lang="en-US" altLang="ko-KR" sz="6000">
                <a:latin typeface="맑은 고딕" charset="0"/>
                <a:ea typeface="맑은 고딕" charset="0"/>
              </a:rPr>
              <a:t>스</a:t>
            </a:r>
            <a:r>
              <a:rPr lang="en-US" altLang="ko-KR" sz="6000">
                <a:latin typeface="맑은 고딕" charset="0"/>
                <a:ea typeface="맑은 고딕" charset="0"/>
              </a:rPr>
              <a:t>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</a:t>
            </a:r>
            <a:r>
              <a:rPr lang="en-US" altLang="ko-KR" sz="1600">
                <a:latin typeface="맑은 고딕" charset="0"/>
                <a:ea typeface="맑은 고딕" charset="0"/>
              </a:rPr>
              <a:t>터</a:t>
            </a:r>
            <a:r>
              <a:rPr lang="en-US" altLang="ko-KR" sz="1600">
                <a:latin typeface="맑은 고딕" charset="0"/>
                <a:ea typeface="맑은 고딕" charset="0"/>
              </a:rPr>
              <a:t>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5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</a:t>
            </a:r>
            <a:r>
              <a:rPr lang="en-US" altLang="ko-KR" sz="4400">
                <a:latin typeface="맑은 고딕" charset="0"/>
                <a:ea typeface="맑은 고딕" charset="0"/>
              </a:rPr>
              <a:t>터</a:t>
            </a:r>
            <a:r>
              <a:rPr lang="en-US" altLang="ko-KR" sz="44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</a:t>
            </a:r>
            <a:r>
              <a:rPr lang="en-US" altLang="ko-KR" sz="2000">
                <a:latin typeface="맑은 고딕" charset="0"/>
                <a:ea typeface="맑은 고딕" charset="0"/>
              </a:rPr>
              <a:t>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 hasCustomPrompt="1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제</a:t>
            </a:r>
            <a:r>
              <a:rPr lang="en-US" altLang="ko-KR" sz="6000">
                <a:latin typeface="맑은 고딕" charset="0"/>
                <a:ea typeface="맑은 고딕" charset="0"/>
              </a:rPr>
              <a:t>목</a:t>
            </a:r>
            <a:r>
              <a:rPr lang="en-US" altLang="ko-KR" sz="6000">
                <a:latin typeface="맑은 고딕" charset="0"/>
                <a:ea typeface="맑은 고딕" charset="0"/>
              </a:rPr>
              <a:t> </a:t>
            </a:r>
            <a:r>
              <a:rPr lang="en-US" altLang="ko-KR" sz="6000">
                <a:latin typeface="맑은 고딕" charset="0"/>
                <a:ea typeface="맑은 고딕" charset="0"/>
              </a:rPr>
              <a:t>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 hasCustomPrompt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</a:t>
            </a:r>
            <a:r>
              <a:rPr lang="en-US" altLang="ko-KR" sz="2400">
                <a:latin typeface="맑은 고딕" charset="0"/>
                <a:ea typeface="맑은 고딕" charset="0"/>
              </a:rPr>
              <a:t>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</a:t>
            </a:r>
            <a:r>
              <a:rPr lang="en-US" altLang="ko-KR" sz="2400">
                <a:latin typeface="맑은 고딕" charset="0"/>
                <a:ea typeface="맑은 고딕" charset="0"/>
              </a:rPr>
              <a:t>수</a:t>
            </a:r>
            <a:r>
              <a:rPr lang="en-US" altLang="ko-KR" sz="2400">
                <a:latin typeface="맑은 고딕" charset="0"/>
                <a:ea typeface="맑은 고딕" charset="0"/>
              </a:rPr>
              <a:t>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</a:t>
            </a:r>
            <a:r>
              <a:rPr lang="en-US" altLang="ko-KR" sz="1800">
                <a:latin typeface="맑은 고딕" charset="0"/>
                <a:ea typeface="맑은 고딕" charset="0"/>
              </a:rPr>
              <a:t>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 hasCustomPrompt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 hasCustomPrompt="1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 hasCustomPrompt="1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 hasCustomPrompt="1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 hasCustomPrompt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 hasCustomPrompt="1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 hasCustomPrompt="1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 hasCustomPrompt="1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hasCustomPrompt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</a:t>
            </a:r>
            <a:r>
              <a:rPr lang="en-US" altLang="ko-KR" sz="6000">
                <a:latin typeface="맑은 고딕" charset="0"/>
                <a:ea typeface="맑은 고딕" charset="0"/>
              </a:rPr>
              <a:t>터</a:t>
            </a:r>
            <a:r>
              <a:rPr lang="en-US" altLang="ko-KR" sz="6000">
                <a:latin typeface="맑은 고딕" charset="0"/>
                <a:ea typeface="맑은 고딕" charset="0"/>
              </a:rPr>
              <a:t> 제목 스타일 편집</a:t>
            </a:r>
          </a:p>
        </p:txBody>
      </p:sp>
      <p:sp>
        <p:nvSpPr>
          <p:cNvPr id="3" name="부제목 2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</a:t>
            </a:r>
            <a:r>
              <a:rPr lang="en-US" altLang="ko-KR" sz="1800">
                <a:latin typeface="맑은 고딕" charset="0"/>
                <a:ea typeface="맑은 고딕" charset="0"/>
              </a:rPr>
              <a:t>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</a:t>
            </a:r>
            <a:r>
              <a:rPr lang="en-US" altLang="ko-KR" sz="2400">
                <a:latin typeface="맑은 고딕" charset="0"/>
                <a:ea typeface="맑은 고딕" charset="0"/>
              </a:rPr>
              <a:t>스</a:t>
            </a:r>
            <a:r>
              <a:rPr lang="en-US" altLang="ko-KR" sz="2400">
                <a:latin typeface="맑은 고딕" charset="0"/>
                <a:ea typeface="맑은 고딕" charset="0"/>
              </a:rPr>
              <a:t>터 텍스트 스타일 편집</a:t>
            </a:r>
          </a:p>
        </p:txBody>
      </p:sp>
      <p:sp>
        <p:nvSpPr>
          <p:cNvPr id="4" name="내용 개체 틀 3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6" name="내용 개체 틀 5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</a:t>
            </a:r>
            <a:r>
              <a:rPr lang="en-US" altLang="ko-KR" sz="2800">
                <a:latin typeface="맑은 고딕" charset="0"/>
                <a:ea typeface="맑은 고딕" charset="0"/>
              </a:rPr>
              <a:t>스</a:t>
            </a:r>
            <a:r>
              <a:rPr lang="en-US" altLang="ko-KR" sz="2800">
                <a:latin typeface="맑은 고딕" charset="0"/>
                <a:ea typeface="맑은 고딕" charset="0"/>
              </a:rPr>
              <a:t>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8" name="바닥글 개체 틀 7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4" name="바닥글 개체 틀 3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둘</a:t>
            </a:r>
            <a:r>
              <a:rPr lang="en-US" altLang="ko-KR" sz="2800">
                <a:latin typeface="맑은 고딕" charset="0"/>
                <a:ea typeface="맑은 고딕" charset="0"/>
              </a:rPr>
              <a:t>째</a:t>
            </a:r>
            <a:r>
              <a:rPr lang="en-US" altLang="ko-KR" sz="28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다</a:t>
            </a:r>
            <a:r>
              <a:rPr lang="en-US" altLang="ko-KR" sz="2000">
                <a:latin typeface="맑은 고딕" charset="0"/>
                <a:ea typeface="맑은 고딕" charset="0"/>
              </a:rPr>
              <a:t>섯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</p:txBody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</a:t>
            </a:r>
            <a:r>
              <a:rPr lang="en-US" altLang="ko-KR" sz="1600">
                <a:latin typeface="맑은 고딕" charset="0"/>
                <a:ea typeface="맑은 고딕" charset="0"/>
              </a:rPr>
              <a:t>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텍스트 개체 틀 3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>
                <a:latin typeface="맑은 고딕" charset="0"/>
                <a:ea typeface="맑은 고딕" charset="0"/>
              </a:rPr>
              <a:t>마스터 텍스트 스타일 편집</a:t>
            </a:r>
          </a:p>
        </p:txBody>
      </p:sp>
      <p:sp>
        <p:nvSpPr>
          <p:cNvPr id="5" name="날짜 개체 틀 4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6" name="바닥글 개체 틀 5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</a:t>
            </a:r>
            <a:r>
              <a:rPr lang="en-US" altLang="ko-KR" sz="2000">
                <a:latin typeface="맑은 고딕" charset="0"/>
                <a:ea typeface="맑은 고딕" charset="0"/>
              </a:rPr>
              <a:t> </a:t>
            </a:r>
            <a:r>
              <a:rPr lang="en-US" altLang="ko-KR" sz="2000">
                <a:latin typeface="맑은 고딕" charset="0"/>
                <a:ea typeface="맑은 고딕" charset="0"/>
              </a:rPr>
              <a:t>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</a:t>
            </a:r>
            <a:r>
              <a:rPr lang="en-US" altLang="ko-KR" sz="1800">
                <a:latin typeface="맑은 고딕" charset="0"/>
                <a:ea typeface="맑은 고딕" charset="0"/>
              </a:rPr>
              <a:t>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4.xml"></Relationship><Relationship Id="rId2" Type="http://schemas.openxmlformats.org/officeDocument/2006/relationships/slideLayout" Target="../slideLayouts/slideLayout35.xml"></Relationship><Relationship Id="rId3" Type="http://schemas.openxmlformats.org/officeDocument/2006/relationships/slideLayout" Target="../slideLayouts/slideLayout36.xml"></Relationship><Relationship Id="rId4" Type="http://schemas.openxmlformats.org/officeDocument/2006/relationships/slideLayout" Target="../slideLayouts/slideLayout37.xml"></Relationship><Relationship Id="rId5" Type="http://schemas.openxmlformats.org/officeDocument/2006/relationships/slideLayout" Target="../slideLayouts/slideLayout38.xml"></Relationship><Relationship Id="rId6" Type="http://schemas.openxmlformats.org/officeDocument/2006/relationships/slideLayout" Target="../slideLayouts/slideLayout39.xml"></Relationship><Relationship Id="rId7" Type="http://schemas.openxmlformats.org/officeDocument/2006/relationships/slideLayout" Target="../slideLayouts/slideLayout40.xml"></Relationship><Relationship Id="rId8" Type="http://schemas.openxmlformats.org/officeDocument/2006/relationships/slideLayout" Target="../slideLayouts/slideLayout41.xml"></Relationship><Relationship Id="rId9" Type="http://schemas.openxmlformats.org/officeDocument/2006/relationships/slideLayout" Target="../slideLayouts/slideLayout42.xml"></Relationship><Relationship Id="rId10" Type="http://schemas.openxmlformats.org/officeDocument/2006/relationships/slideLayout" Target="../slideLayouts/slideLayout43.xml"></Relationship><Relationship Id="rId11" Type="http://schemas.openxmlformats.org/officeDocument/2006/relationships/slideLayout" Target="../slideLayouts/slideLayout44.xml"></Relationship><Relationship Id="rId12" Type="http://schemas.openxmlformats.org/officeDocument/2006/relationships/theme" Target="../theme/theme4.xml"></Relationship></Relationships>
</file>

<file path=ppt/slideMasters/_rels/slideMaster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5.xml"></Relationship><Relationship Id="rId2" Type="http://schemas.openxmlformats.org/officeDocument/2006/relationships/slideLayout" Target="../slideLayouts/slideLayout46.xml"></Relationship><Relationship Id="rId3" Type="http://schemas.openxmlformats.org/officeDocument/2006/relationships/slideLayout" Target="../slideLayouts/slideLayout47.xml"></Relationship><Relationship Id="rId4" Type="http://schemas.openxmlformats.org/officeDocument/2006/relationships/slideLayout" Target="../slideLayouts/slideLayout48.xml"></Relationship><Relationship Id="rId5" Type="http://schemas.openxmlformats.org/officeDocument/2006/relationships/slideLayout" Target="../slideLayouts/slideLayout49.xml"></Relationship><Relationship Id="rId6" Type="http://schemas.openxmlformats.org/officeDocument/2006/relationships/slideLayout" Target="../slideLayouts/slideLayout50.xml"></Relationship><Relationship Id="rId7" Type="http://schemas.openxmlformats.org/officeDocument/2006/relationships/slideLayout" Target="../slideLayouts/slideLayout51.xml"></Relationship><Relationship Id="rId8" Type="http://schemas.openxmlformats.org/officeDocument/2006/relationships/slideLayout" Target="../slideLayouts/slideLayout52.xml"></Relationship><Relationship Id="rId9" Type="http://schemas.openxmlformats.org/officeDocument/2006/relationships/slideLayout" Target="../slideLayouts/slideLayout53.xml"></Relationship><Relationship Id="rId10" Type="http://schemas.openxmlformats.org/officeDocument/2006/relationships/slideLayout" Target="../slideLayouts/slideLayout54.xml"></Relationship><Relationship Id="rId11" Type="http://schemas.openxmlformats.org/officeDocument/2006/relationships/slideLayout" Target="../slideLayouts/slideLayout55.xml"></Relationship><Relationship Id="rId12" Type="http://schemas.openxmlformats.org/officeDocument/2006/relationships/theme" Target="../theme/theme5.xml"></Relationship></Relationships>
</file>

<file path=ppt/slideMasters/_rels/slideMaster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6.xml"></Relationship><Relationship Id="rId2" Type="http://schemas.openxmlformats.org/officeDocument/2006/relationships/slideLayout" Target="../slideLayouts/slideLayout57.xml"></Relationship><Relationship Id="rId3" Type="http://schemas.openxmlformats.org/officeDocument/2006/relationships/slideLayout" Target="../slideLayouts/slideLayout58.xml"></Relationship><Relationship Id="rId4" Type="http://schemas.openxmlformats.org/officeDocument/2006/relationships/slideLayout" Target="../slideLayouts/slideLayout59.xml"></Relationship><Relationship Id="rId5" Type="http://schemas.openxmlformats.org/officeDocument/2006/relationships/slideLayout" Target="../slideLayouts/slideLayout60.xml"></Relationship><Relationship Id="rId6" Type="http://schemas.openxmlformats.org/officeDocument/2006/relationships/slideLayout" Target="../slideLayouts/slideLayout61.xml"></Relationship><Relationship Id="rId7" Type="http://schemas.openxmlformats.org/officeDocument/2006/relationships/slideLayout" Target="../slideLayouts/slideLayout62.xml"></Relationship><Relationship Id="rId8" Type="http://schemas.openxmlformats.org/officeDocument/2006/relationships/slideLayout" Target="../slideLayouts/slideLayout63.xml"></Relationship><Relationship Id="rId9" Type="http://schemas.openxmlformats.org/officeDocument/2006/relationships/slideLayout" Target="../slideLayouts/slideLayout64.xml"></Relationship><Relationship Id="rId10" Type="http://schemas.openxmlformats.org/officeDocument/2006/relationships/slideLayout" Target="../slideLayouts/slideLayout65.xml"></Relationship><Relationship Id="rId11" Type="http://schemas.openxmlformats.org/officeDocument/2006/relationships/slideLayout" Target="../slideLayouts/slideLayout66.xml"></Relationship><Relationship Id="rId12" Type="http://schemas.openxmlformats.org/officeDocument/2006/relationships/theme" Target="../theme/theme6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3" r:id="rId1"/>
    <p:sldLayoutId id="2147484264" r:id="rId2"/>
    <p:sldLayoutId id="2147484265" r:id="rId3"/>
    <p:sldLayoutId id="2147484266" r:id="rId4"/>
    <p:sldLayoutId id="2147484267" r:id="rId5"/>
    <p:sldLayoutId id="2147484268" r:id="rId6"/>
    <p:sldLayoutId id="2147484269" r:id="rId7"/>
    <p:sldLayoutId id="2147484270" r:id="rId8"/>
    <p:sldLayoutId id="2147484271" r:id="rId9"/>
    <p:sldLayoutId id="2147484272" r:id="rId10"/>
    <p:sldLayoutId id="214748427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</a:t>
            </a:r>
            <a:r>
              <a:rPr lang="en-US" altLang="ko-KR" sz="4400">
                <a:latin typeface="맑은 고딕" charset="0"/>
                <a:ea typeface="맑은 고딕" charset="0"/>
              </a:rPr>
              <a:t>제</a:t>
            </a:r>
            <a:r>
              <a:rPr lang="en-US" altLang="ko-KR" sz="4400">
                <a:latin typeface="맑은 고딕" charset="0"/>
                <a:ea typeface="맑은 고딕" charset="0"/>
              </a:rPr>
              <a:t>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2019-09-15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</a:t>
            </a:r>
            <a:r>
              <a:rPr lang="en-US" altLang="ko-KR" sz="2400">
                <a:latin typeface="맑은 고딕" charset="0"/>
                <a:ea typeface="맑은 고딕" charset="0"/>
              </a:rPr>
              <a:t>째</a:t>
            </a:r>
            <a:r>
              <a:rPr lang="en-US" altLang="ko-KR" sz="2400">
                <a:latin typeface="맑은 고딕" charset="0"/>
                <a:ea typeface="맑은 고딕" charset="0"/>
              </a:rPr>
              <a:t>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/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>
                <a:latin typeface="맑은 고딕" charset="0"/>
                <a:ea typeface="맑은 고딕" charset="0"/>
              </a:rPr>
              <a:t>마스</a:t>
            </a:r>
            <a:r>
              <a:rPr lang="en-US" altLang="ko-KR" sz="2800">
                <a:latin typeface="맑은 고딕" charset="0"/>
                <a:ea typeface="맑은 고딕" charset="0"/>
              </a:rPr>
              <a:t>터</a:t>
            </a:r>
            <a:r>
              <a:rPr lang="en-US" altLang="ko-KR" sz="2800">
                <a:latin typeface="맑은 고딕" charset="0"/>
                <a:ea typeface="맑은 고딕" charset="0"/>
              </a:rPr>
              <a:t> 텍스트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>
                <a:latin typeface="맑은 고딕" charset="0"/>
                <a:ea typeface="맑은 고딕" charset="0"/>
              </a:rPr>
              <a:t>셋</a:t>
            </a:r>
            <a:r>
              <a:rPr lang="en-US" altLang="ko-KR" sz="2000">
                <a:latin typeface="맑은 고딕" charset="0"/>
                <a:ea typeface="맑은 고딕" charset="0"/>
              </a:rPr>
              <a:t>째</a:t>
            </a:r>
            <a:r>
              <a:rPr lang="en-US" altLang="ko-KR" sz="2000">
                <a:latin typeface="맑은 고딕" charset="0"/>
                <a:ea typeface="맑은 고딕" charset="0"/>
              </a:rPr>
              <a:t>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latin typeface="맑은 고딕" charset="0"/>
                <a:ea typeface="맑은 고딕" charset="0"/>
              </a:rPr>
              <a:t>2019-09-16</a:t>
            </a:fld>
          </a:p>
        </p:txBody>
      </p:sp>
      <p:sp>
        <p:nvSpPr>
          <p:cNvPr id="5" name="바닥글 개체 틀 4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24850332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57918121541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5968112188467.pn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38194512276334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771357506500.jpeg"></Relationship><Relationship Id="rId3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3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320" y="7874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F-MA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페이지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도형 2"/>
          <p:cNvSpPr>
            <a:spLocks/>
          </p:cNvSpPr>
          <p:nvPr/>
        </p:nvSpPr>
        <p:spPr>
          <a:xfrm>
            <a:off x="142875" y="714375"/>
            <a:ext cx="8992870" cy="5944870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113474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구매가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능한 교재목록이 자동적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 슬라이드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정지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각 방향 쪽으로 이동시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방향으로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슬라이드 속도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증가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책 클릭시 교재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구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로그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페이지로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회원가입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시험 일정 설정 시 기간이 지남에 따라 D-Day 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해당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일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 된 경우 글씨가 진해지며 강조됨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클릭 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험 안내 페이지 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49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문제 유형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클릭시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재 구매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페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이지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 않을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경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08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질문 게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판 페이지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타이틀에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맞는 게시판으로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페이지 업데이트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 해당 게시판 타이틀도 업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데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이트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3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10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RU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제목의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용 페이지로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로그인이 되어 있지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않을 경우 이동불가</a:t>
                      </a:r>
                      <a:endParaRPr lang="ko-KR" altLang="en-US" sz="100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로그인 완료 시 “xx님 환영합니다.” 라는 문구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t="16148" r="26973" b="6768"/>
          <a:stretch>
            <a:fillRect/>
          </a:stretch>
        </p:blipFill>
        <p:spPr>
          <a:xfrm rot="0">
            <a:off x="1285875" y="749935"/>
            <a:ext cx="6743065" cy="584962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1804670" y="89344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35445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2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471420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3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4429125" y="362966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4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1357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5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054985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6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478663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7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 rot="0">
            <a:off x="6405880" y="43592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8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916555" y="547687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9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279525" y="5862320"/>
            <a:ext cx="289560" cy="267335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10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1116330" y="3418840"/>
            <a:ext cx="290195" cy="26797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r>
              <a:rPr lang="en-US" altLang="ko-KR" sz="1400">
                <a:latin typeface="맑은 고딕" charset="0"/>
                <a:ea typeface="맑은 고딕" charset="0"/>
              </a:rPr>
              <a:t>1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1" t="43759" r="9437" b="29740"/>
          <a:stretch>
            <a:fillRect/>
          </a:stretch>
        </p:blipFill>
        <p:spPr>
          <a:xfrm rot="0">
            <a:off x="634365" y="1911985"/>
            <a:ext cx="7981950" cy="1749425"/>
          </a:xfrm>
          <a:prstGeom prst="rect"/>
          <a:noFill/>
        </p:spPr>
      </p:pic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2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482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로고 클릭 시 메인페이지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756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각 타이틀에 맞는 페이지로 이동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로그인을 한 경우 회원가입은 회원정보 버튼으로, 로그인 버튼은 로그아웃 버튼으로 전환됨.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로그인 상태에서 로그아웃을 한 경우 다시 회원가입 버튼과 로그인 버튼으로 전환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8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올릴 시 각 타이틀의 하위 페이지 링크 표시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마우스를 내릴 시 사라짐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146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마우스가 위에 있을 시 유지, 마우스가 없으면 사라짐.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각 하위페이지에 맞는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도형 7"/>
          <p:cNvSpPr>
            <a:spLocks/>
          </p:cNvSpPr>
          <p:nvPr/>
        </p:nvSpPr>
        <p:spPr>
          <a:xfrm rot="0">
            <a:off x="835660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787525" y="207645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3484880" y="249682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845300" y="19138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F-CO-HD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헤더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3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098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이용약관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개인정보취급방침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사이트맵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현재 준비 중이라는 allet 창을 표시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0" t="88018" r="11822" b="3740"/>
          <a:stretch>
            <a:fillRect/>
          </a:stretch>
        </p:blipFill>
        <p:spPr>
          <a:xfrm rot="0">
            <a:off x="771525" y="2374900"/>
            <a:ext cx="7835900" cy="69469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8445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191643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3219450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577405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4711065" y="2282190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</a:t>
                      </a: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FT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</a:t>
                      </a: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푸터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900045" cy="5948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47240"/>
              </a:tblGrid>
              <a:tr h="2622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 클릭 시 각 타이틀에 해당하는 하위 페이지로 이동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88" t="14759" r="32218" b="55740"/>
          <a:stretch>
            <a:fillRect/>
          </a:stretch>
        </p:blipFill>
        <p:spPr>
          <a:xfrm rot="0">
            <a:off x="3043555" y="1560195"/>
            <a:ext cx="2718435" cy="3961130"/>
          </a:xfrm>
          <a:prstGeom prst="rect"/>
          <a:noFill/>
        </p:spPr>
      </p:pic>
      <p:sp>
        <p:nvSpPr>
          <p:cNvPr id="8" name="도형 7"/>
          <p:cNvSpPr>
            <a:spLocks/>
          </p:cNvSpPr>
          <p:nvPr/>
        </p:nvSpPr>
        <p:spPr>
          <a:xfrm rot="0">
            <a:off x="3081655" y="2221865"/>
            <a:ext cx="289560" cy="289560"/>
          </a:xfrm>
          <a:prstGeom prst="ellipse"/>
          <a:solidFill>
            <a:srgbClr val="FC4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4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320" y="86360"/>
          <a:ext cx="11958320" cy="56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F-CO-LN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index.html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 부분 &gt; 로컬 네비게이션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정철욱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2"/>
          <p:cNvSpPr>
            <a:spLocks/>
          </p:cNvSpPr>
          <p:nvPr/>
        </p:nvSpPr>
        <p:spPr>
          <a:xfrm rot="0">
            <a:off x="142875" y="714375"/>
            <a:ext cx="8993505" cy="594550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96070" y="718185"/>
          <a:ext cx="2891155" cy="471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/>
                <a:gridCol w="452755"/>
                <a:gridCol w="2038350"/>
              </a:tblGrid>
              <a:tr h="247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No.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CRUD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기능</a:t>
                      </a:r>
                      <a:endParaRPr lang="ko-KR" altLang="en-US" sz="10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image를 누르면 로그인 화면 초기화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입력칸에 5글자이상 20글자 이하 영문소문자, 숫자만 입력 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8-16글자 사이 영문 대소문자,숫자,특수기호만 입력할 수 있다.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●로그인 버튼을 눌러서 아이디와 비밀번호가 맞으면 메인페이지로 이동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●정보가 맞지않으면 alert 를 띄워서 틀린것을 알린 후 다시 입력하도록 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(6번  틀리면 계정 잠금)  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 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41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아이디 찾기 페이지로 이동한다.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비밀번호 찾기 페이지로 이동한다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42570" y="1295400"/>
            <a:ext cx="8809355" cy="4404995"/>
          </a:xfrm>
          <a:prstGeom prst="rect"/>
          <a:noFill/>
        </p:spPr>
      </p:pic>
      <p:graphicFrame>
        <p:nvGraphicFramePr>
          <p:cNvPr id="1029" name="표 1028"/>
          <p:cNvGraphicFramePr>
            <a:graphicFrameLocks noGrp="1"/>
          </p:cNvGraphicFramePr>
          <p:nvPr/>
        </p:nvGraphicFramePr>
        <p:xfrm>
          <a:off x="147320" y="86360"/>
          <a:ext cx="11958320" cy="53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1636395"/>
                <a:gridCol w="7178675"/>
                <a:gridCol w="1662430"/>
              </a:tblGrid>
              <a:tr h="2616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파일명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화면명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0"/>
                      </a:schemeClr>
                    </a:solidFill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F-LI</a:t>
                      </a: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index50678</dc:creator>
  <cp:lastModifiedBy>index50678</cp:lastModifiedBy>
  <dc:title>PowerPoint 프레젠테이션</dc:title>
</cp:coreProperties>
</file>