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8" r:id="rId2"/>
    <p:sldId id="289" r:id="rId3"/>
    <p:sldId id="290" r:id="rId4"/>
    <p:sldId id="291" r:id="rId5"/>
    <p:sldId id="296" r:id="rId6"/>
    <p:sldId id="292" r:id="rId7"/>
    <p:sldId id="295" r:id="rId8"/>
    <p:sldId id="293" r:id="rId9"/>
    <p:sldId id="29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205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125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63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2019-11-03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16513"/>
              </p:ext>
            </p:extLst>
          </p:nvPr>
        </p:nvGraphicFramePr>
        <p:xfrm>
          <a:off x="9196070" y="718185"/>
          <a:ext cx="2900680" cy="600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・장바구니 목록으로 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목록으로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3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4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1293"/>
              </p:ext>
            </p:extLst>
          </p:nvPr>
        </p:nvGraphicFramePr>
        <p:xfrm>
          <a:off x="9196070" y="718185"/>
          <a:ext cx="2900680" cy="608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34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상품명을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할인가를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9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 </a:t>
                      </a:r>
                      <a:r>
                        <a:rPr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en-US" sz="1000" kern="1200" baseline="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수정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・삭제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 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93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4343400" y="3279775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09176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・사용자의 회원이름 정보를 읽어와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・기본배송지가 선택된다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회원정보를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,주소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,연락처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・신규배송지가 선택된다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입력란이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초기화</a:t>
                      </a:r>
                      <a:r>
                        <a:rPr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・사용자의 이름을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 선택목록이 나타난다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・연락처를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・연락처를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요청사항 선택목록이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나타난다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4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1469390"/>
            <a:ext cx="7733030" cy="420814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83608"/>
              </p:ext>
            </p:extLst>
          </p:nvPr>
        </p:nvGraphicFramePr>
        <p:xfrm>
          <a:off x="9196070" y="718185"/>
          <a:ext cx="2900680" cy="631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・무통장입금이 선택된다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화면에 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・무통장입금이 선택해제 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화면에서 숨긴다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・선택된 입금은행의 입금계좌가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 안내문을 보여준다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826000" y="2762250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38800" y="349059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53405" y="402717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21"/>
          <p:cNvGrpSpPr/>
          <p:nvPr/>
        </p:nvGrpSpPr>
        <p:grpSpPr>
          <a:xfrm>
            <a:off x="6753225" y="4010660"/>
            <a:ext cx="240030" cy="260350"/>
            <a:chOff x="5233670" y="3935095"/>
            <a:chExt cx="240030" cy="260350"/>
          </a:xfrm>
        </p:grpSpPr>
        <p:sp>
          <p:nvSpPr>
            <p:cNvPr id="6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8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138680"/>
            <a:ext cx="7934325" cy="2447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39065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판매가를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어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상품금액을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할인금액을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할인적용금액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배송비를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334770" y="325437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13965" y="326390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53155" y="3263900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41545" y="3274060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42330" y="327406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</a:p>
          </p:txBody>
        </p:sp>
      </p:grpSp>
      <p:grpSp>
        <p:nvGrpSpPr>
          <p:cNvPr id="6" name="그룹 22"/>
          <p:cNvGrpSpPr/>
          <p:nvPr/>
        </p:nvGrpSpPr>
        <p:grpSpPr>
          <a:xfrm>
            <a:off x="7126605" y="3279775"/>
            <a:ext cx="249555" cy="260350"/>
            <a:chOff x="2548890" y="4657725"/>
            <a:chExt cx="249555" cy="260350"/>
          </a:xfrm>
        </p:grpSpPr>
        <p:sp>
          <p:nvSpPr>
            <p:cNvPr id="7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65" y="737235"/>
            <a:ext cx="5052060" cy="5876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10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5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변경된다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보인다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내용닫기▲ 버튼으로 변경된다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숨겨진다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 체크된다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서비스 항목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 체크해제된다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 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서비스 항목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 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6225540" y="134620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04440" y="135255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90470" y="25368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1740" y="380428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472690" y="511492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95" y="2242820"/>
            <a:ext cx="6143625" cy="26003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20474"/>
              </p:ext>
            </p:extLst>
          </p:nvPr>
        </p:nvGraphicFramePr>
        <p:xfrm>
          <a:off x="9192895" y="714375"/>
          <a:ext cx="2900680" cy="597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114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상품금액의 합계를 읽어와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배송비의 합계를 읽어와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읽어와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상품의 최종 결제금액이 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・배송정보 입력여부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입력여부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검사한다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・페이지이동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나온다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결제완료 페이지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117090" y="329819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24250" y="329247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02200" y="32734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60160" y="327342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73805" y="390398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76310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 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연락처 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요청사항 정보를 읽어와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06483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결제수단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은행의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계좌번호를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최종결제금액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을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Pages>35</Pages>
  <Words>842</Words>
  <Application>Microsoft Office PowerPoint</Application>
  <PresentationFormat>사용자 지정</PresentationFormat>
  <Paragraphs>327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이유의</cp:lastModifiedBy>
  <cp:revision>132</cp:revision>
  <dcterms:created xsi:type="dcterms:W3CDTF">2019-09-20T03:50:00Z</dcterms:created>
  <dcterms:modified xsi:type="dcterms:W3CDTF">2019-11-03T17:32:22Z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