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F2D274-95F6-4EF2-9AE5-EF9E2ABE1796}">
  <a:tblStyle styleId="{5EF2D274-95F6-4EF2-9AE5-EF9E2ABE179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90ec3a9b_0_6:notes"/>
          <p:cNvSpPr/>
          <p:nvPr>
            <p:ph idx="2" type="sldImg"/>
          </p:nvPr>
        </p:nvSpPr>
        <p:spPr>
          <a:xfrm>
            <a:off x="685800" y="1143000"/>
            <a:ext cx="54870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390ec3a9b_0_6:notes"/>
          <p:cNvSpPr txBox="1"/>
          <p:nvPr>
            <p:ph idx="1" type="body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6390ec3a9b_0_6:notes"/>
          <p:cNvSpPr txBox="1"/>
          <p:nvPr>
            <p:ph idx="12" type="sldNum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1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6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5"/>
          <p:cNvGraphicFramePr/>
          <p:nvPr/>
        </p:nvGraphicFramePr>
        <p:xfrm>
          <a:off x="147320" y="7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F-MA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5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7250"/>
              </a:tblGrid>
              <a:tr h="26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13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구매가 가능한 교재목록이 자동적으로 슬라이드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올릴 시 정지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 방향 쪽으로 이동시 그 방향으로 슬라이드 속도 증가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책 클릭시 교재 구매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로그인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회원가입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시험 일정 설정 시 기간이 지남에 따라 D-Day 감소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해당일이 된 경우 글씨가 진해지며 강조됨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시험 안내 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문제 유형 페이지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클릭시 교재 구매 페이지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질문 게시판 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타이틀에 맞는 게시판으로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페이지 업데이트 시 해당 게시판 타이틀도 업데이트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제목의 내용 페이지로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6768" l="23071" r="26972" t="16147"/>
          <a:stretch/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142875" y="714375"/>
            <a:ext cx="8993400" cy="5945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쓴 비밀번호가 맞는지 확인해준다.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선택시 비밀번호칸 초기화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클릭시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34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F-LI-FP-R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reset_pwd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&gt;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20139" l="26247" r="32926" t="18495"/>
          <a:stretch/>
        </p:blipFill>
        <p:spPr>
          <a:xfrm>
            <a:off x="2150775" y="1558637"/>
            <a:ext cx="4977600" cy="37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로그인된 아이디를 불러와서 표시한다.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17917956962.jpeg"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" y="1477645"/>
            <a:ext cx="8797290" cy="4399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35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재확인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4" name="Google Shape;284;p3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체크박스로 중복 선택할 수 있다..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글을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버튼을 누르면 데이터베이스에 저장되고 회원탈퇴 완료된 것을 알려주는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취소를 누르면 메인페이지로 이동한다.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3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F-LI-RR-MW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memdership_Withdrawal2.html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재확인 &gt;회원탈퇴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4468" l="27237" r="24264" t="8928"/>
          <a:stretch/>
        </p:blipFill>
        <p:spPr>
          <a:xfrm>
            <a:off x="1683238" y="1047500"/>
            <a:ext cx="5912778" cy="52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29740" l="56531" r="9437" t="43759"/>
          <a:stretch/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7250"/>
              </a:tblGrid>
              <a:tr h="2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로고 클릭 시 메인페이지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 타이틀에 맞는 페이지로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로그인을 한 경우 회원가입은 회원정보 버튼으로, 로그인 버튼은 로그아웃 버튼으로 전환됨.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상태에서 로그아웃을 한 경우 다시 회원가입 버튼과 로그인 버튼으로 전환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올릴 시 각 타이틀의 하위 페이지 링크 표시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내릴 시 사라짐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마우스가 위에 있을 시 유지, 마우스가 없으면 사라짐.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각 하위페이지에 맞는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6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F-CO-HD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헤더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7250"/>
              </a:tblGrid>
              <a:tr h="26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이용약관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개인정보취급방침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사이트맵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현재 준비 중이라는 allet 창을 표시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3740" l="62019" r="11822" t="88018"/>
          <a:stretch/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F-CO-FT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푸터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7250"/>
              </a:tblGrid>
              <a:tr h="26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각 타이틀에 해당하는 하위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55739" l="62088" r="32217" t="14759"/>
          <a:stretch/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F-CO-LN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로컬 네비게이션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image를 누르면 로그인 화면 초기화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7~15글자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●로그인 버튼을 눌러서 아이디와 비밀번호가 맞으면 메인페이지로 이동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0" y="1295400"/>
            <a:ext cx="8809355" cy="4404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9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login_main.html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입력칸에 한글,영문 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이메일주소 형식만 입력 할 수있다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.(ex:index506@gmail.com)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맞으면 인증번호를 이메일로 보내준다.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맞지 않으면 이메일 주소칸에 다시 쓰도록 alert 창을 띄어준다.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입력칸에 인증번호 6자리만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맞으면 아이디를 알려주는 페이지로 넘어간다.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맞지않으면 alert 창을 띄어서 알려주고 다시 쓰도록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(5번까지 쓰고 6번 틀리면 다시 이메일로 인증번호를 받도록 alert를 띄어준다.)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넘어간다.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66627599169.jpeg"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" y="1454150"/>
            <a:ext cx="8875395" cy="4438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0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회원정보와 일치하는 회원 아이디를 데이터베이스에서 불러와서 알려준다.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-로그인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-비밀번호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F-LI-FI-MI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아이디찾기 &gt;고객아이디정보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26573" l="27069" r="26578" t="22125"/>
          <a:stretch/>
        </p:blipFill>
        <p:spPr>
          <a:xfrm>
            <a:off x="1813963" y="2123463"/>
            <a:ext cx="5651322" cy="31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7~15 글자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아이디이면 다음페이지로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아이디가 없으면 다시 쓰도록 alert창을 띄운다.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657757771478.jpeg"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10" y="1705610"/>
            <a:ext cx="7925435" cy="3963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2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형식의 텍스트를 입력한다.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이메일로 6자리의 인증번호를 보낸다.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6자리의 인증번호 숫자만 입력가능하다.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틀렸을시 alert를 알려주고 다시 입력하도록 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맞았을시 alert를 알려주고 비밀번호 재설정할 수있게 한다.</a:t>
                      </a:r>
                      <a:endParaRPr sz="100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33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F-LI-FP-VI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&gt; 본인확인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13217" l="21171" r="21961" t="5790"/>
          <a:stretch/>
        </p:blipFill>
        <p:spPr>
          <a:xfrm>
            <a:off x="1172900" y="960313"/>
            <a:ext cx="6933450" cy="49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