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</p:sldIdLst>
  <p:sldSz cx="12192000" cy="6858000" type="custom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7" Type="http://schemas.openxmlformats.org/officeDocument/2006/relationships/tableStyles" Target="tableStyles.xml"/><Relationship Id="rId8" Type="http://schemas.openxmlformats.org/officeDocument/2006/relationships/theme" Target="theme/theme1.xml"/><Relationship Id="rId6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  <a:endParaRPr sz="6000"/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 algn="ctr" marL="0" indent="0" lvl="0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  <a:endParaRPr sz="2400"/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2019-09-15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2019-09-15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2019-09-15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2019-09-15</a:t>
            </a:fld>
            <a:endParaRPr/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2019-09-15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2019-09-15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2019-09-15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2019-09-15</a:t>
            </a:fld>
            <a:endParaRPr/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2019-09-15</a:t>
            </a:fld>
            <a:endParaRPr/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2019-09-15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2019-09-15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2019-09-15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6a1abec4-a3b1-4983-bb24-8b17372e7dd0.png"/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 xmlns:a="http://schemas.openxmlformats.org/drawingml/2006/main"/>
          </a:bodyPr>
          <a:lstStyle/>
          <a:p>
            <a:pPr algn="ctr" marL="0" indent="0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sz="1000" i="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sz="1000" i="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sz="1000" i="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동의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체크박스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체크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불가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개인정보취급방침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체크박스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크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불가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slide1_picture1" descr="회원가입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5" y="714375"/>
            <a:ext cx="8992870" cy="5944430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화면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코드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</a:t>
                      </a: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/>
                        </a:rPr>
                        <a:t>F-MA</a:t>
                      </a: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  <a:ea typeface="맑은 고딕"/>
                        </a:rPr>
                        <a:t>Membership Join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.html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회원가입 </a:t>
                      </a: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페이지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유상민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 xmlns:a="http://schemas.openxmlformats.org/drawingml/2006/main"/>
          </a:bodyPr>
          <a:lstStyle/>
          <a:p>
            <a:pPr algn="ctr" marL="0" indent="0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sz="1000" i="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sz="1000" i="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sz="1000" i="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길이는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7~15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능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들어져야함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read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반드시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패스워드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란과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같아야함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이외의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달력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주소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집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텍스트에서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3~4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미만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초과시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휴대폰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텍스트에서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3~4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미만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초과시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create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개인정보정책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동의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하나라도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미체크시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우편번호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집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폰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전화번호미입력시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메시지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후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en-US" altLang="ko-KR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(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안내문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취소되셨습니다</a:t>
                      </a:r>
                      <a:r>
                        <a:rPr lang="en-US" altLang="ko-KR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.)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뜨고서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누르면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화면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코드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</a:t>
                      </a: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/>
                        </a:rPr>
                        <a:t>F-MA</a:t>
                      </a: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  <a:ea typeface="맑은 고딕"/>
                        </a:rPr>
                        <a:t>Membership Join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.html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회원가입 </a:t>
                      </a: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페이지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유상민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nppt_156895130577691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5" y="718185"/>
            <a:ext cx="8958584" cy="59380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 xmlns:a="http://schemas.openxmlformats.org/drawingml/2006/main"/>
          </a:bodyPr>
          <a:lstStyle/>
          <a:p>
            <a:pPr algn="ctr" marL="0" indent="0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sz="1000" i="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sz="1000" i="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sz="1000" i="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길이는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7~15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능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들어져야함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read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반드시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패스워드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란과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같아야함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이외의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달력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주소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집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텍스트에서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3~4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미만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초과시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휴대폰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텍스트에서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3~4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미만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초과시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create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개인정보정책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동의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하나라도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미체크시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우편번호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,(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집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폰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전화번호미입력시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),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메시지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후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  <a:endParaRPr sz="7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en-US" altLang="ko-KR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(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안내문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취소되셨습니다</a:t>
                      </a:r>
                      <a:r>
                        <a:rPr lang="en-US" altLang="ko-KR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.)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뜨고서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누르면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slide3_picture1" descr="회원가입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5" y="718185"/>
            <a:ext cx="8988426" cy="5925820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화면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코드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</a:t>
                      </a: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i="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/>
                        </a:rPr>
                        <a:t>F-MA</a:t>
                      </a:r>
                    </a:p>
                  </a:txBody>
                  <a:tcPr marT="0" marR="0" marL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  <a:ea typeface="맑은 고딕"/>
                        </a:rPr>
                        <a:t>Membership Join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.html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회원변경 </a:t>
                      </a: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페이지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유상민</a:t>
                      </a:r>
                    </a:p>
                  </a:txBody>
                  <a:tcPr marT="46990" marR="90170" marL="9017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pan" typeface="游ゴシック Light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pan" typeface="游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pan" typeface="游ゴシック Light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pan" typeface="游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3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pan" typeface="游ゴシック Light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pan" typeface="游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유상민(qwert5088)</cp:lastModifiedBy>
  <dcterms:modified xsi:type="dcterms:W3CDTF">2019-09-20T03:57:38Z</dcterms:modified>
</cp:coreProperties>
</file>