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 xmlns:p14="http://schemas.microsoft.com/office/powerpoint/2010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01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7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645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645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F-PR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Notice_List.html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861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35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공지사항에서 클릭한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타이틀의 상세 내용이 적힌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상세페이지로 이동한다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2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글을 글 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 할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+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 등으로 중복검색도 가능하다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30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글을 페이지 단위로 이동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 버튼으로 페이지를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이동할수있으며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번호를 눌러서 해당 페이지로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페이지당 글은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볼수있으며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 표시되고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페이지에서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이동하려면 다음버튼을 눌러서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이동해야한다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58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글이 올라온 순서를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번호로 표시한다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아래에서부터 내림차순으로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글을 등록한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61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글을 등록한 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글을 조회한 횟수를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아이디당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비로그인이라면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아이피당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9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글에 첨부파일이 등록되어있는지 확인 할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등록되어있다면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없다면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47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공지사항에 글을 쓸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권한은 관리자에게만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923" y="1110298"/>
            <a:ext cx="77247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Community_List.html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8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2725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자유게시판에서 클릭한 제목의 상세 내용이 적힌 상세페이지로 이동한다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글 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 할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+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 등으로 중복검색도 가능하다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232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페이지 단위로 이동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 버튼으로 페이지를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이동할수있으며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번호를 눌러서 해당 페이지로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페이지당 글은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볼수있으며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 표시되고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페이지에서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이동하려면 다음버튼을 눌러서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이동해야한다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2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글이 올라온 순서를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번호로 표시한다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아래에서부터 내림차순으로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등록한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88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등록한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107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글에 첨부파일이 등록되어있는지 확인 할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등록되어있다면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없다면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3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글에 등록된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개수를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확인할수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있다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74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최상단에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최신 공지를 표시한다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표시되며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 최대로 표시되는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 최대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영향을 주지않는다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05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조회한 횟수를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아이디당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비로그인이라면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아이피당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03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자유게시판에 글을 쓸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권한은 관리자에게만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160" y="838835"/>
            <a:ext cx="77343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F-QL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Question_List.html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읽기</a:t>
                      </a:r>
                      <a:endParaRPr lang="en-US" altLang="ko-KR" sz="1000" b="0" i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67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읽기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76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글 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 할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+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 등으로 중복검색도 가능하다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698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페이지 단위로 이동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 버튼으로 페이지를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이동할수있으며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번호를 눌러서 해당 페이지로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페이지당 글은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볼수있으며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 표시되고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페이지에서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이동하려면 다음버튼을 눌러서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이동해야한다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글이 올라온 순서를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번호로 표시한다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아래에서부터 내림차순으로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38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등록한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등록한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2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글에 첨부파일이 등록되어있는지 확인 할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등록되어있다면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없다면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494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조회한 횟수를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아이디당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비로그인이라면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아이피당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1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질문게시판에 글을 쓸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35" y="872173"/>
            <a:ext cx="782955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F-PR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postRead.html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란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419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3969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댓글쓰기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란에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쓴 내용을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란에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등록한다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2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삭제한다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029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수정한다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수정할때마다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작성시간이 갱신된다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19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이용자의 아이디를 표시한다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7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등록한 날짜와 시간을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수정할때마다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갱신한다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5856" y="974443"/>
            <a:ext cx="6086908" cy="542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Pages>1</Pages>
  <Words>567</Words>
  <Characters>0</Characters>
  <Application>Microsoft Office PowerPoint</Application>
  <DocSecurity>0</DocSecurity>
  <PresentationFormat>사용자 지정</PresentationFormat>
  <Lines>0</Lines>
  <Paragraphs>198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Windows 사용자</cp:lastModifiedBy>
  <cp:revision>323</cp:revision>
  <dcterms:modified xsi:type="dcterms:W3CDTF">2019-09-23T04:15:16Z</dcterms:modified>
</cp:coreProperties>
</file>