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15" r:id="rId68"/>
    <p:sldMasterId id="2147484416" r:id="rId70"/>
    <p:sldMasterId id="2147484417" r:id="rId72"/>
    <p:sldMasterId id="2147484418" r:id="rId74"/>
    <p:sldMasterId id="2147484419" r:id="rId76"/>
    <p:sldMasterId id="2147484420" r:id="rId78"/>
  </p:sldMasterIdLst>
  <p:notesMasterIdLst>
    <p:notesMasterId r:id="rId82"/>
  </p:notesMasterIdLst>
  <p:handoutMasterIdLst>
    <p:handoutMasterId r:id="rId80"/>
  </p:handoutMasterIdLst>
  <p:sldIdLst>
    <p:sldId id="256" r:id="rId84"/>
    <p:sldId id="271" r:id="rId85"/>
    <p:sldId id="272" r:id="rId87"/>
    <p:sldId id="273" r:id="rId89"/>
    <p:sldId id="274" r:id="rId91"/>
    <p:sldId id="275" r:id="rId93"/>
    <p:sldId id="276" r:id="rId95"/>
    <p:sldId id="277" r:id="rId97"/>
    <p:sldId id="278" r:id="rId99"/>
    <p:sldId id="279" r:id="rId101"/>
    <p:sldId id="280" r:id="rId103"/>
    <p:sldId id="288" r:id="rId105"/>
    <p:sldId id="289" r:id="rId107"/>
    <p:sldId id="290" r:id="rId109"/>
    <p:sldId id="257" r:id="rId111"/>
    <p:sldId id="258" r:id="rId113"/>
    <p:sldId id="259" r:id="rId115"/>
    <p:sldId id="260" r:id="rId117"/>
    <p:sldId id="261" r:id="rId119"/>
    <p:sldId id="262" r:id="rId121"/>
    <p:sldId id="281" r:id="rId123"/>
    <p:sldId id="282" r:id="rId125"/>
    <p:sldId id="283" r:id="rId127"/>
    <p:sldId id="284" r:id="rId129"/>
    <p:sldId id="285" r:id="rId131"/>
    <p:sldId id="286" r:id="rId133"/>
    <p:sldId id="287" r:id="rId135"/>
    <p:sldId id="267" r:id="rId137"/>
    <p:sldId id="268" r:id="rId139"/>
    <p:sldId id="269" r:id="rId141"/>
    <p:sldId id="270" r:id="rId143"/>
    <p:sldId id="263" r:id="rId145"/>
    <p:sldId id="264" r:id="rId147"/>
    <p:sldId id="265" r:id="rId149"/>
    <p:sldId id="266" r:id="rId1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handoutMaster" Target="handoutMasters/handoutMaster1.xml"></Relationship><Relationship Id="rId82" Type="http://schemas.openxmlformats.org/officeDocument/2006/relationships/notesMaster" Target="notesMasters/notesMaster1.xml"></Relationship><Relationship Id="rId84" Type="http://schemas.openxmlformats.org/officeDocument/2006/relationships/slide" Target="slides/slide1.xml"></Relationship><Relationship Id="rId85" Type="http://schemas.openxmlformats.org/officeDocument/2006/relationships/slide" Target="slides/slide2.xml"></Relationship><Relationship Id="rId87" Type="http://schemas.openxmlformats.org/officeDocument/2006/relationships/slide" Target="slides/slide3.xml"></Relationship><Relationship Id="rId89" Type="http://schemas.openxmlformats.org/officeDocument/2006/relationships/slide" Target="slides/slide4.xml"></Relationship><Relationship Id="rId91" Type="http://schemas.openxmlformats.org/officeDocument/2006/relationships/slide" Target="slides/slide5.xml"></Relationship><Relationship Id="rId93" Type="http://schemas.openxmlformats.org/officeDocument/2006/relationships/slide" Target="slides/slide6.xml"></Relationship><Relationship Id="rId95" Type="http://schemas.openxmlformats.org/officeDocument/2006/relationships/slide" Target="slides/slide7.xml"></Relationship><Relationship Id="rId97" Type="http://schemas.openxmlformats.org/officeDocument/2006/relationships/slide" Target="slides/slide8.xml"></Relationship><Relationship Id="rId99" Type="http://schemas.openxmlformats.org/officeDocument/2006/relationships/slide" Target="slides/slide9.xml"></Relationship><Relationship Id="rId101" Type="http://schemas.openxmlformats.org/officeDocument/2006/relationships/slide" Target="slides/slide10.xml"></Relationship><Relationship Id="rId103" Type="http://schemas.openxmlformats.org/officeDocument/2006/relationships/slide" Target="slides/slide11.xml"></Relationship><Relationship Id="rId105" Type="http://schemas.openxmlformats.org/officeDocument/2006/relationships/slide" Target="slides/slide12.xml"></Relationship><Relationship Id="rId107" Type="http://schemas.openxmlformats.org/officeDocument/2006/relationships/slide" Target="slides/slide13.xml"></Relationship><Relationship Id="rId109" Type="http://schemas.openxmlformats.org/officeDocument/2006/relationships/slide" Target="slides/slide14.xml"></Relationship><Relationship Id="rId111" Type="http://schemas.openxmlformats.org/officeDocument/2006/relationships/slide" Target="slides/slide15.xml"></Relationship><Relationship Id="rId113" Type="http://schemas.openxmlformats.org/officeDocument/2006/relationships/slide" Target="slides/slide16.xml"></Relationship><Relationship Id="rId115" Type="http://schemas.openxmlformats.org/officeDocument/2006/relationships/slide" Target="slides/slide17.xml"></Relationship><Relationship Id="rId117" Type="http://schemas.openxmlformats.org/officeDocument/2006/relationships/slide" Target="slides/slide18.xml"></Relationship><Relationship Id="rId119" Type="http://schemas.openxmlformats.org/officeDocument/2006/relationships/slide" Target="slides/slide19.xml"></Relationship><Relationship Id="rId121" Type="http://schemas.openxmlformats.org/officeDocument/2006/relationships/slide" Target="slides/slide20.xml"></Relationship><Relationship Id="rId123" Type="http://schemas.openxmlformats.org/officeDocument/2006/relationships/slide" Target="slides/slide21.xml"></Relationship><Relationship Id="rId125" Type="http://schemas.openxmlformats.org/officeDocument/2006/relationships/slide" Target="slides/slide22.xml"></Relationship><Relationship Id="rId127" Type="http://schemas.openxmlformats.org/officeDocument/2006/relationships/slide" Target="slides/slide23.xml"></Relationship><Relationship Id="rId129" Type="http://schemas.openxmlformats.org/officeDocument/2006/relationships/slide" Target="slides/slide24.xml"></Relationship><Relationship Id="rId131" Type="http://schemas.openxmlformats.org/officeDocument/2006/relationships/slide" Target="slides/slide25.xml"></Relationship><Relationship Id="rId133" Type="http://schemas.openxmlformats.org/officeDocument/2006/relationships/slide" Target="slides/slide26.xml"></Relationship><Relationship Id="rId135" Type="http://schemas.openxmlformats.org/officeDocument/2006/relationships/slide" Target="slides/slide27.xml"></Relationship><Relationship Id="rId137" Type="http://schemas.openxmlformats.org/officeDocument/2006/relationships/slide" Target="slides/slide28.xml"></Relationship><Relationship Id="rId139" Type="http://schemas.openxmlformats.org/officeDocument/2006/relationships/slide" Target="slides/slide29.xml"></Relationship><Relationship Id="rId141" Type="http://schemas.openxmlformats.org/officeDocument/2006/relationships/slide" Target="slides/slide30.xml"></Relationship><Relationship Id="rId143" Type="http://schemas.openxmlformats.org/officeDocument/2006/relationships/slide" Target="slides/slide31.xml"></Relationship><Relationship Id="rId145" Type="http://schemas.openxmlformats.org/officeDocument/2006/relationships/slide" Target="slides/slide32.xml"></Relationship><Relationship Id="rId147" Type="http://schemas.openxmlformats.org/officeDocument/2006/relationships/slide" Target="slides/slide33.xml"></Relationship><Relationship Id="rId149" Type="http://schemas.openxmlformats.org/officeDocument/2006/relationships/slide" Target="slides/slide34.xml"></Relationship><Relationship Id="rId151" Type="http://schemas.openxmlformats.org/officeDocument/2006/relationships/slide" Target="slides/slide35.xml"></Relationship><Relationship Id="rId154" Type="http://schemas.openxmlformats.org/officeDocument/2006/relationships/viewProps" Target="viewProps.xml"></Relationship><Relationship Id="rId15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5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2400">
                <a:latin typeface="맑은 고딕" charset="0"/>
                <a:ea typeface="맑은 고딕" charset="0"/>
              </a:rPr>
              <a:t>텍</a:t>
            </a:r>
            <a:r>
              <a:rPr lang="en-US" altLang="ko-KR" sz="2400">
                <a:latin typeface="맑은 고딕" charset="0"/>
                <a:ea typeface="맑은 고딕" charset="0"/>
              </a:rPr>
              <a:t>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</a:t>
            </a:r>
            <a:r>
              <a:rPr lang="en-US" altLang="ko-KR" sz="1600">
                <a:latin typeface="맑은 고딕" charset="0"/>
                <a:ea typeface="맑은 고딕" charset="0"/>
              </a:rPr>
              <a:t> </a:t>
            </a:r>
            <a:r>
              <a:rPr lang="en-US" altLang="ko-KR" sz="1600">
                <a:latin typeface="맑은 고딕" charset="0"/>
                <a:ea typeface="맑은 고딕" charset="0"/>
              </a:rPr>
              <a:t>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</a:t>
            </a:r>
            <a:r>
              <a:rPr lang="en-US" altLang="ko-KR" sz="1600">
                <a:latin typeface="맑은 고딕" charset="0"/>
                <a:ea typeface="맑은 고딕" charset="0"/>
              </a:rPr>
              <a:t>터</a:t>
            </a:r>
            <a:r>
              <a:rPr lang="en-US" altLang="ko-KR" sz="1600">
                <a:latin typeface="맑은 고딕" charset="0"/>
                <a:ea typeface="맑은 고딕" charset="0"/>
              </a:rPr>
              <a:t>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제</a:t>
            </a:r>
            <a:r>
              <a:rPr lang="en-US" altLang="ko-KR" sz="6000">
                <a:latin typeface="맑은 고딕" charset="0"/>
                <a:ea typeface="맑은 고딕" charset="0"/>
              </a:rPr>
              <a:t>목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</a:t>
            </a:r>
            <a:r>
              <a:rPr lang="en-US" altLang="ko-KR" sz="2400">
                <a:latin typeface="맑은 고딕" charset="0"/>
                <a:ea typeface="맑은 고딕" charset="0"/>
              </a:rPr>
              <a:t>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4850332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717917956962.jpe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976888044464.jpe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image" Target="../media/fImage3828811855705.png"></Relationship><Relationship Id="rId3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image" Target="../media/fImage7406811948145.png"></Relationship><Relationship Id="rId3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notesSlide" Target="../notesSlides/notesSlide14.xml"></Relationship><Relationship Id="rId4" Type="http://schemas.openxmlformats.org/officeDocument/2006/relationships/image" Target="../media/fImage260306111341.png"></Relationship><Relationship Id="rId5" Type="http://schemas.openxmlformats.org/officeDocument/2006/relationships/slideLayout" Target="../slideLayouts/slideLayout56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708217641.png"></Relationship><Relationship Id="rId3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1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335161858467.png"></Relationship><Relationship Id="rId3" Type="http://schemas.openxmlformats.org/officeDocument/2006/relationships/notesSlide" Target="../notesSlides/notesSlide16.xml"></Relationship><Relationship Id="rId4" Type="http://schemas.openxmlformats.org/officeDocument/2006/relationships/slideLayout" Target="../slideLayouts/slideLayout1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35161946334.pn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slideLayout" Target="../slideLayouts/slideLayout1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58832036500.png"></Relationship><Relationship Id="rId3" Type="http://schemas.openxmlformats.org/officeDocument/2006/relationships/notesSlide" Target="../notesSlides/notesSlide18.xml"></Relationship><Relationship Id="rId4" Type="http://schemas.openxmlformats.org/officeDocument/2006/relationships/slideLayout" Target="../slideLayouts/slideLayout1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91132129169.png"></Relationship><Relationship Id="rId3" Type="http://schemas.openxmlformats.org/officeDocument/2006/relationships/notesSlide" Target="../notesSlides/notesSlide19.xml"></Relationship><Relationship Id="rId4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579181215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391132215724.png"></Relationship><Relationship Id="rId3" Type="http://schemas.openxmlformats.org/officeDocument/2006/relationships/notesSlide" Target="../notesSlides/notesSlide20.xml"></Relationship><Relationship Id="rId4" Type="http://schemas.openxmlformats.org/officeDocument/2006/relationships/slideLayout" Target="../slideLayouts/slideLayout1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711519426827.png"></Relationship><Relationship Id="rId3" Type="http://schemas.openxmlformats.org/officeDocument/2006/relationships/image" Target="../media/fImage14429479961.png"></Relationship><Relationship Id="rId4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27018959491.png"></Relationship><Relationship Id="rId3" Type="http://schemas.openxmlformats.org/officeDocument/2006/relationships/notesSlide" Target="../notesSlides/notesSlide2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228049862995.png"></Relationship><Relationship Id="rId3" Type="http://schemas.openxmlformats.org/officeDocument/2006/relationships/image" Target="../media/fImage415710111942.png"></Relationship><Relationship Id="rId4" Type="http://schemas.openxmlformats.org/officeDocument/2006/relationships/notesSlide" Target="../notesSlides/notesSlide2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1497610234827.png"></Relationship><Relationship Id="rId3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5580910415436.png"></Relationship><Relationship Id="rId3" Type="http://schemas.openxmlformats.org/officeDocument/2006/relationships/notesSlide" Target="../notesSlides/notesSlide25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2465410712391.png"></Relationship><Relationship Id="rId3" Type="http://schemas.openxmlformats.org/officeDocument/2006/relationships/notesSlide" Target="../notesSlides/notesSlide26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image" Target="../media/fImage1762810954604.png"></Relationship><Relationship Id="rId3" Type="http://schemas.openxmlformats.org/officeDocument/2006/relationships/notesSlide" Target="../notesSlides/notesSlide27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image" Target="../media/fImage810185033902.png"></Relationship><Relationship Id="rId3" Type="http://schemas.openxmlformats.org/officeDocument/2006/relationships/notesSlide" Target="../notesSlides/notesSlide28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image" Target="../media/fImage83894576153.png"></Relationship><Relationship Id="rId3" Type="http://schemas.openxmlformats.org/officeDocument/2006/relationships/notesSlide" Target="../notesSlides/notesSlide29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596811218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image" Target="../media/fImage73777585292.png"></Relationship><Relationship Id="rId3" Type="http://schemas.openxmlformats.org/officeDocument/2006/relationships/notesSlide" Target="../notesSlides/notesSlide30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image" Target="../media/fImage252475942382.png"></Relationship><Relationship Id="rId3" Type="http://schemas.openxmlformats.org/officeDocument/2006/relationships/notesSlide" Target="../notesSlides/notesSlide31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image" Target="../media/fImage423092301478.png"></Relationship><Relationship Id="rId3" Type="http://schemas.openxmlformats.org/officeDocument/2006/relationships/notesSlide" Target="../notesSlides/notesSlide32.xml"></Relationship><Relationship Id="rId4" Type="http://schemas.openxmlformats.org/officeDocument/2006/relationships/slideLayout" Target="../slideLayouts/slideLayout12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image" Target="../media/fImage469272399358.png"></Relationship><Relationship Id="rId3" Type="http://schemas.openxmlformats.org/officeDocument/2006/relationships/notesSlide" Target="../notesSlides/notesSlide33.xml"></Relationship><Relationship Id="rId4" Type="http://schemas.openxmlformats.org/officeDocument/2006/relationships/slideLayout" Target="../slideLayouts/slideLayout12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image" Target="../media/fImage425292486962.png"></Relationship><Relationship Id="rId3" Type="http://schemas.openxmlformats.org/officeDocument/2006/relationships/notesSlide" Target="../notesSlides/notesSlide34.xml"></Relationship><Relationship Id="rId4" Type="http://schemas.openxmlformats.org/officeDocument/2006/relationships/slideLayout" Target="../slideLayouts/slideLayout12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fImage360232574464.png"></Relationship><Relationship Id="rId3" Type="http://schemas.openxmlformats.org/officeDocument/2006/relationships/notesSlide" Target="../notesSlides/notesSlide35.xml"></Relationship><Relationship Id="rId4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8194512276334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71357506500.jpe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34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766627599169.jpe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713267685724.jpe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657757771478.jpe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image" Target="../media/fImage1478337859358.jpe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슬라이드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정지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증가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맞는 게시판으로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로그인 완료 시 “xx님 환영합니다.” 라는 문구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 rot="0">
            <a:off x="1285875" y="749935"/>
            <a:ext cx="6743065" cy="584962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1804670" y="89344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35445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471420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42912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357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5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54985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786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40588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8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916555" y="54768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9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279525" y="5862320"/>
            <a:ext cx="289560" cy="26733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116330" y="3418840"/>
            <a:ext cx="290195" cy="26797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F-MW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 탈퇴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로그인된 아이디를 불러와서 표시한다.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8-16글자 사이 영문 대소문자,숫자,특수기호만 입력할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정보가 맞지않으면 alert 를 띄워서 틀린것을 알린 후 다시 입력하도록 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(6번  틀리면 계정 잠금)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1312_17366784/fImage71791795696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1615" y="1477645"/>
            <a:ext cx="8797290" cy="439928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F-MW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 탈퇴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체크박스로 중복 선택할 수 있다..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스트박스에 글을 입력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회원탈퇴 버튼을 누르면 데이터베이스에 저장되고 회원탈퇴 완료된 것을 알려주는 페이지로 이동한다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취소를 누르면 메인페이지로 이동한다.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1312_17366784/fImage97688804446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0035" y="1448435"/>
            <a:ext cx="8836025" cy="441833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약관 동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체크박스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 체크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회원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 불가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개인정보취급방침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크박스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미 체크 시 회원가입 불가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유상민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 descr="C:/Users/KOSMO-08/AppData/Roaming/PolarisOffice/ETemp/11312_17366784/fImage382881185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02995" y="988695"/>
            <a:ext cx="6227445" cy="5321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원가입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아이디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작성시 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 7~15자리 가 능 및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알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파벳,숫자가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조합되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만 들어져야함.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외에는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*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경고창 내용은 잘못입력하셨습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작성시 9~20자리 가능 , 알파벳 소문자, 숫자, 특수기호가 조합되어서 만들어져야함. 그외에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경고창 출력 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입력하셨습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작성시 9~2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자리 가능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알파벳 소문자, 숫자, 특수기호가 조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합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되어서 만들어져야함.(반드시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패스워드 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같아야함) 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에는 경고창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용은 잘못입력하셨습니다. 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한글 이외의 입력시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생년월일 달력 (미 입력시 경고창 출력)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이메일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입력시 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주소 입력 (미 입력시 경고창 출력)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집 전화번호 (미 입력시 경고창 출력) 한 텍스트에서 3~4자리 미만,초과시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휴대폰 번호 (미 입력시 경고창 출력) 한 텍스트에서 3~4자리 미만,초과시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완료(약관,개인정보정책 동의 중 하나라도 미체크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,생년월일,우편번호,(집,폰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전화번호미입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고창 출력),완료 메시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후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홈페이지로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력하셨습니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가입 취소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(안내문 : 취소되셨습니다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 뜨고서 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누르면 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홈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유상민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 descr="C:/Users/KOSMO-08/AppData/Roaming/PolarisOffice/ETemp/11312_17366784/fImage74068119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11885" y="1249680"/>
            <a:ext cx="5410200" cy="35744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회원변경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아이디 작성시 길이는 7~15자리 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 및 알파벳,숫자가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합되어서 만 들어져야함. 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에는 경고창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 내용은 잘못입력하셨습니다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작성시 9~20자리 가능 , 알파벳 소문자, 숫자, 특수기호가 조합되어서 만들어져야함. 그외에는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성시 9~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0자리 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, 알파벳 소문자, 숫자, 특수기호가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합되어서 만들어져야함.(반드시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패스워드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같아야함) 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에는 경고창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 내용은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잘못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력하셨습니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한글 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입력시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생년월일 달력 (미 입력시 경고창 출력)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이메일 미입력시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주소 입력 (미 입력시 경고창 출력)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집 전화번호 (미 입력시 경고창 출력) 한 텍스트에서 3~4자리 미만,초과시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용은 잘못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력하셨습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휴대폰 번호 (미 입력시 경고창 출력) 한 텍스트에서 3~4자리 미만,초과시 경고창 출력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 경고창 내용은 잘못입력하셨습니다. 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완료(약관,개인정보정책 동의 중 하나라도 미체크시,생년월일,우편번호,(집,폰)전화번호미입력시 경고창 출력),완료 메시지 후 홈페이지로 이동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경고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내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잘못입력하셨습니다.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*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취소, (안내문 : 취소되셨습니다.) 뜨고서 확인 누르면 홈페이지로 이동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유상민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그림 9" descr="C:/Users/KOSMO-08/AppData/Roaming/PolarisOffice/ETemp/6592_16265680/fImage260306111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 t="58448" r="45097" b="9282"/>
          <a:stretch>
            <a:fillRect/>
          </a:stretch>
        </p:blipFill>
        <p:spPr>
          <a:xfrm rot="0">
            <a:off x="676275" y="1576070"/>
            <a:ext cx="7628889" cy="3957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F-TB-TS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시험옵션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시험종류를 읽어오고, 셀렉트박스로 선택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자격증 선택시 보여짐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기출문제지를 읽어오고, 셀렉트박스로 선택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기출문제지 선택시 보여짐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과목을 읽어오고, 체크박스로 선택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시험치기 버튼 클릭시 옵션 값을 시험치기 페이지로 전송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물음표 버튼 클릭시 설명문 보여줌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54555" y="1167130"/>
            <a:ext cx="5591810" cy="503936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351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에서 기출문제정보 읽어오기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C,U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시험시간 읽어오기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- 1초 간격으로 남은시간 감소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남은시간이 0 이하가 되면 자동으로 제출 후 시험결과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문제 읽어오기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08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문항 개수를 읽어오고, 개수 만큼 번호이동 버튼 만들기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현재문제의 정답이 선택되면 현재 문제의 번호이동 버튼의 색깔 변경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번호이동 버튼 클릭시 현재문제 숨기고 클릭한 번호의 문제 보이기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그림 20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>
            <a:fillRect/>
          </a:stretch>
        </p:blipFill>
        <p:spPr>
          <a:xfrm rot="0">
            <a:off x="1579245" y="1026795"/>
            <a:ext cx="6120765" cy="532003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328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이전문제 버튼 클릭시 현재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 숨기고 이전문제 보이기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다음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 버튼 클릭시 현재문제 숨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 다음문제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보이기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2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제출 버튼 클릭시 사용자 답안을 DB에 CREATE 후 시험결과 페이지로 이동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(저장 한 답안을 불러와서 문제를 푼 후 제출 하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경우라면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PDATE로)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시험선택 버튼 클릭시 시험선택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물음표 버튼 클릭시 설명분 보여줌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>
            <a:fillRect/>
          </a:stretch>
        </p:blipFill>
        <p:spPr>
          <a:xfrm rot="0">
            <a:off x="1579245" y="1026795"/>
            <a:ext cx="6120765" cy="532003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경과시간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점수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맞은문제,틀린문제 , 점수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정답 및 해설 보기 버튼 클릭시 정답해설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돌아가기 버튼 클릭시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45590" y="1047750"/>
            <a:ext cx="4680585" cy="355536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-TB-TE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354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정보 읽어오고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경과 시간 읽어오고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문제,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용자가 고른 답안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오답률, 해설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918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문제 개수 호출하고, 개수 만큼 번호이동 버튼 표시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맞은문제는 초록색, 틀린문제 회색으로 버튼색깔 변경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번호이동 버튼 클릭시 현재문제 숨기고 클릭한 번호의 문제 보여짐        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 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그림 409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96060" y="908050"/>
            <a:ext cx="6120765" cy="524954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 rot="0">
            <a:off x="634365" y="1911985"/>
            <a:ext cx="7981950" cy="174942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2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로고 클릭 시 메인페이지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각 타이틀에 맞는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로그인을 한 경우 회원가입은 회원정보 버튼으로, 로그인 버튼은 로그아웃 버튼으로 전환됨.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 상태에서 로그아웃을 한 경우 다시 회원가입 버튼과 로그인 버튼으로 전환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각 타이틀의 하위 페이지 링크 표시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내릴 시 사라짐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마우스가 위에 있을 시 유지, 마우스가 없으면 사라짐.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하위페이지에 맞는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 rot="0">
            <a:off x="835660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787525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484880" y="249682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845300" y="19138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F-CO-HD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헤더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F-TB-TE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이전 버튼 클릭시 현재문제 숨기고 이전 문제 보여짐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다음 버튼 클릭시 현재문제 숨기고 다음 문제 보여짐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시험결과 버튼 클릭시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시험결과 페이지로 돌아가기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시험선택 버튼 클릭시 시험선택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물음표 버튼 클릭시 설명문 보여줌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96060" y="908050"/>
            <a:ext cx="6120765" cy="524954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BP-BS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2815" cy="5850255"/>
            <a:chOff x="2323465" y="720725"/>
            <a:chExt cx="4742815" cy="5850255"/>
          </a:xfrm>
        </p:grpSpPr>
        <p:pic>
          <p:nvPicPr>
            <p:cNvPr id="34" name="그림 33" descr="C:/Users/KOSMO-08/AppData/Roaming/PolarisOffice/ETemp/11312_17366784/fImage711519426827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2323465" y="720725"/>
              <a:ext cx="4742815" cy="5800090"/>
            </a:xfrm>
            <a:prstGeom prst="rect"/>
            <a:noFill/>
          </p:spPr>
        </p:pic>
        <p:sp>
          <p:nvSpPr>
            <p:cNvPr id="35" name="도형 34"/>
            <p:cNvSpPr>
              <a:spLocks/>
            </p:cNvSpPr>
            <p:nvPr/>
          </p:nvSpPr>
          <p:spPr>
            <a:xfrm rot="0">
              <a:off x="4003675" y="2434590"/>
              <a:ext cx="207645" cy="20764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3973830" y="2400300"/>
              <a:ext cx="21780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36"/>
            <p:cNvSpPr>
              <a:spLocks/>
            </p:cNvSpPr>
            <p:nvPr/>
          </p:nvSpPr>
          <p:spPr>
            <a:xfrm rot="0">
              <a:off x="4296410" y="2686050"/>
              <a:ext cx="207645" cy="20764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텍스트 상자 37"/>
            <p:cNvSpPr txBox="1">
              <a:spLocks/>
            </p:cNvSpPr>
            <p:nvPr/>
          </p:nvSpPr>
          <p:spPr>
            <a:xfrm rot="0">
              <a:off x="4266565" y="2651760"/>
              <a:ext cx="21780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39" name="그림 38" descr="C:/Users/KOSMO-08/AppData/Roaming/PolarisOffice/ETemp/11312_17366784/fImage14429479961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4247515" y="6242685"/>
              <a:ext cx="811530" cy="328295"/>
            </a:xfrm>
            <a:prstGeom prst="rect"/>
            <a:noFill/>
          </p:spPr>
        </p:pic>
        <p:sp>
          <p:nvSpPr>
            <p:cNvPr id="40" name="도형 39"/>
            <p:cNvSpPr>
              <a:spLocks/>
            </p:cNvSpPr>
            <p:nvPr/>
          </p:nvSpPr>
          <p:spPr>
            <a:xfrm rot="0">
              <a:off x="4851400" y="6167120"/>
              <a:ext cx="207645" cy="207645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텍스트 상자 40"/>
            <p:cNvSpPr txBox="1">
              <a:spLocks/>
            </p:cNvSpPr>
            <p:nvPr/>
          </p:nvSpPr>
          <p:spPr>
            <a:xfrm rot="0">
              <a:off x="4822190" y="6132195"/>
              <a:ext cx="21780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-BC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구니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1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사용자로부터 입력 받은 입력박스 내의 교재 수량으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수정하여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 교재 목록을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장바구니에서 삭제하여 DB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니 목록을 DB에 저장하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음단계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계 교재구매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페이지의 위치를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7018959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1455" y="1634490"/>
            <a:ext cx="8855710" cy="370776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98825"/>
            <a:ext cx="238760" cy="260985"/>
            <a:chOff x="4343400" y="3298825"/>
            <a:chExt cx="23876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73245" y="33337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43400" y="32988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38760" cy="260985"/>
            <a:chOff x="5524500" y="3282315"/>
            <a:chExt cx="238760" cy="260985"/>
          </a:xfrm>
        </p:grpSpPr>
        <p:sp>
          <p:nvSpPr>
            <p:cNvPr id="18" name="도형 17"/>
            <p:cNvSpPr>
              <a:spLocks/>
            </p:cNvSpPr>
            <p:nvPr/>
          </p:nvSpPr>
          <p:spPr>
            <a:xfrm rot="0">
              <a:off x="5554345" y="331724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텍스트 상자 18"/>
            <p:cNvSpPr txBox="1">
              <a:spLocks/>
            </p:cNvSpPr>
            <p:nvPr/>
          </p:nvSpPr>
          <p:spPr>
            <a:xfrm rot="0">
              <a:off x="5524500" y="328231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352665" y="3282315"/>
            <a:ext cx="238760" cy="260985"/>
            <a:chOff x="7352665" y="3282315"/>
            <a:chExt cx="238760" cy="260985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7382510" y="331724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7352665" y="328231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38760" cy="260985"/>
            <a:chOff x="3289300" y="4148455"/>
            <a:chExt cx="238760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3319145" y="418338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3289300" y="414845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5455920" y="4131945"/>
            <a:ext cx="238760" cy="260985"/>
            <a:chOff x="5455920" y="4131945"/>
            <a:chExt cx="238760" cy="260985"/>
          </a:xfrm>
        </p:grpSpPr>
        <p:sp>
          <p:nvSpPr>
            <p:cNvPr id="25" name="도형 24"/>
            <p:cNvSpPr>
              <a:spLocks/>
            </p:cNvSpPr>
            <p:nvPr/>
          </p:nvSpPr>
          <p:spPr>
            <a:xfrm rot="0">
              <a:off x="5485765" y="416687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 rot="0">
              <a:off x="5455920" y="413194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5315585" y="2279015"/>
            <a:ext cx="239395" cy="260985"/>
            <a:chOff x="5315585" y="2279015"/>
            <a:chExt cx="239395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5345430" y="231394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5315585" y="227901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-BO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주문결제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새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택시 DB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연동하여 데이터 자동 입력,  [신규배송지]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용자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선택시 사용자 입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[배송시 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청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사항]DB에 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위치를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22804986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1145" y="1101725"/>
            <a:ext cx="8737600" cy="506095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63540" y="2632075"/>
            <a:ext cx="238760" cy="260985"/>
            <a:chOff x="5463540" y="2632075"/>
            <a:chExt cx="23876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5493385" y="266700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5463540" y="263207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39395" cy="260985"/>
            <a:chOff x="7463155" y="2640965"/>
            <a:chExt cx="239395" cy="260985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7493000" y="267589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7463155" y="264096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39395" cy="260985"/>
            <a:chOff x="5607050" y="3279775"/>
            <a:chExt cx="239395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636895" y="331470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607050" y="327977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39395" cy="260985"/>
            <a:chOff x="5826760" y="3892550"/>
            <a:chExt cx="239395" cy="260985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5856605" y="392747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5826760" y="389255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39395" cy="260985"/>
            <a:chOff x="7039610" y="3892550"/>
            <a:chExt cx="239395" cy="260985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7069455" y="392747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텍스트 상자 29"/>
            <p:cNvSpPr txBox="1">
              <a:spLocks/>
            </p:cNvSpPr>
            <p:nvPr/>
          </p:nvSpPr>
          <p:spPr>
            <a:xfrm rot="0">
              <a:off x="7039610" y="389255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39395" cy="260985"/>
            <a:chOff x="4886960" y="3892550"/>
            <a:chExt cx="239395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4916805" y="392747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4886960" y="389255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902200" y="4562475"/>
            <a:ext cx="239395" cy="260985"/>
            <a:chOff x="4902200" y="4562475"/>
            <a:chExt cx="239395" cy="260985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4932045" y="459740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4902200" y="456247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39395" cy="260985"/>
            <a:chOff x="4901565" y="5191125"/>
            <a:chExt cx="239395" cy="260985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4931410" y="52260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4901565" y="51911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40" name="그림 39" descr="C:/Users/KOSMO-08/AppData/Roaming/PolarisOffice/ETemp/11312_17366784/fImage41571011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02300" y="1485900"/>
            <a:ext cx="2924810" cy="438785"/>
          </a:xfrm>
          <a:prstGeom prst="rect"/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39395" cy="260985"/>
            <a:chOff x="6963410" y="1317625"/>
            <a:chExt cx="239395" cy="260985"/>
          </a:xfrm>
        </p:grpSpPr>
        <p:sp>
          <p:nvSpPr>
            <p:cNvPr id="42" name="도형 41"/>
            <p:cNvSpPr>
              <a:spLocks/>
            </p:cNvSpPr>
            <p:nvPr/>
          </p:nvSpPr>
          <p:spPr>
            <a:xfrm rot="0">
              <a:off x="6993255" y="13525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42"/>
            <p:cNvSpPr txBox="1">
              <a:spLocks/>
            </p:cNvSpPr>
            <p:nvPr/>
          </p:nvSpPr>
          <p:spPr>
            <a:xfrm rot="0">
              <a:off x="6963410" y="13176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-BP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주문결제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입금계좌] 번호를 DB로부터 불러와 번호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Mouseover 이벤트 발생 시,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[무통장입금 이용안내]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1312_17366784/fImage149761023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67360" y="1081405"/>
            <a:ext cx="7581900" cy="4685665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8760" cy="260985"/>
            <a:chOff x="4358640" y="2613025"/>
            <a:chExt cx="23876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4388485" y="26479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4358640" y="26130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39395" cy="260985"/>
            <a:chOff x="5219065" y="3360420"/>
            <a:chExt cx="239395" cy="260985"/>
          </a:xfrm>
        </p:grpSpPr>
        <p:sp>
          <p:nvSpPr>
            <p:cNvPr id="19" name="도형 18"/>
            <p:cNvSpPr>
              <a:spLocks/>
            </p:cNvSpPr>
            <p:nvPr/>
          </p:nvSpPr>
          <p:spPr>
            <a:xfrm rot="0">
              <a:off x="5248910" y="339534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텍스트 상자 20"/>
            <p:cNvSpPr txBox="1">
              <a:spLocks/>
            </p:cNvSpPr>
            <p:nvPr/>
          </p:nvSpPr>
          <p:spPr>
            <a:xfrm rot="0">
              <a:off x="5219065" y="336042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39395" cy="260985"/>
            <a:chOff x="5233670" y="3935095"/>
            <a:chExt cx="239395" cy="260985"/>
          </a:xfrm>
        </p:grpSpPr>
        <p:sp>
          <p:nvSpPr>
            <p:cNvPr id="23" name="도형 22"/>
            <p:cNvSpPr>
              <a:spLocks/>
            </p:cNvSpPr>
            <p:nvPr/>
          </p:nvSpPr>
          <p:spPr>
            <a:xfrm rot="0">
              <a:off x="5263515" y="397002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 rot="0">
              <a:off x="5233670" y="393509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BP-BO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문결제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heck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체크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매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및 결제진행 동의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 check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ck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ox 체크 시,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[개인정보 수집 이용 및 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 정보 제공 동의] 항목의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 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checkb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eckbo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체크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행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이용약관 동의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 chec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체크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[결제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 [주문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각 항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동의여부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행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[주문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1312_17366784/fImage558091041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56460" y="752475"/>
            <a:ext cx="4966335" cy="5887720"/>
          </a:xfrm>
          <a:prstGeom prst="rect"/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8760" cy="260985"/>
            <a:chOff x="6444615" y="1317625"/>
            <a:chExt cx="238760" cy="260985"/>
          </a:xfrm>
        </p:grpSpPr>
        <p:sp>
          <p:nvSpPr>
            <p:cNvPr id="16" name="도형 15"/>
            <p:cNvSpPr>
              <a:spLocks/>
            </p:cNvSpPr>
            <p:nvPr/>
          </p:nvSpPr>
          <p:spPr>
            <a:xfrm rot="0">
              <a:off x="6474460" y="13525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 rot="0">
              <a:off x="6444615" y="13176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39395" cy="260985"/>
            <a:chOff x="6444615" y="1577975"/>
            <a:chExt cx="239395" cy="260985"/>
          </a:xfrm>
        </p:grpSpPr>
        <p:sp>
          <p:nvSpPr>
            <p:cNvPr id="9" name="도형 8"/>
            <p:cNvSpPr>
              <a:spLocks/>
            </p:cNvSpPr>
            <p:nvPr/>
          </p:nvSpPr>
          <p:spPr>
            <a:xfrm rot="0">
              <a:off x="6474460" y="161290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텍스트 상자 9"/>
            <p:cNvSpPr txBox="1">
              <a:spLocks/>
            </p:cNvSpPr>
            <p:nvPr/>
          </p:nvSpPr>
          <p:spPr>
            <a:xfrm rot="0">
              <a:off x="6444615" y="157797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39395" cy="260985"/>
            <a:chOff x="2513965" y="1343025"/>
            <a:chExt cx="239395" cy="260985"/>
          </a:xfrm>
        </p:grpSpPr>
        <p:sp>
          <p:nvSpPr>
            <p:cNvPr id="12" name="도형 11"/>
            <p:cNvSpPr>
              <a:spLocks/>
            </p:cNvSpPr>
            <p:nvPr/>
          </p:nvSpPr>
          <p:spPr>
            <a:xfrm rot="0">
              <a:off x="2543810" y="13779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2513965" y="13430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8920" cy="260985"/>
            <a:chOff x="2519045" y="2384425"/>
            <a:chExt cx="248920" cy="260985"/>
          </a:xfrm>
        </p:grpSpPr>
        <p:sp>
          <p:nvSpPr>
            <p:cNvPr id="15" name="도형 14"/>
            <p:cNvSpPr>
              <a:spLocks/>
            </p:cNvSpPr>
            <p:nvPr/>
          </p:nvSpPr>
          <p:spPr>
            <a:xfrm rot="0">
              <a:off x="2558415" y="24193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 rot="0">
              <a:off x="2519045" y="23844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8920" cy="260985"/>
            <a:chOff x="2539365" y="3489960"/>
            <a:chExt cx="248920" cy="260985"/>
          </a:xfrm>
        </p:grpSpPr>
        <p:sp>
          <p:nvSpPr>
            <p:cNvPr id="21" name="도형 20"/>
            <p:cNvSpPr>
              <a:spLocks/>
            </p:cNvSpPr>
            <p:nvPr/>
          </p:nvSpPr>
          <p:spPr>
            <a:xfrm rot="0">
              <a:off x="2578735" y="352488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 rot="0">
              <a:off x="2539365" y="348996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8920" cy="260985"/>
            <a:chOff x="2548890" y="4657725"/>
            <a:chExt cx="248920" cy="260985"/>
          </a:xfrm>
        </p:grpSpPr>
        <p:sp>
          <p:nvSpPr>
            <p:cNvPr id="24" name="도형 23"/>
            <p:cNvSpPr>
              <a:spLocks/>
            </p:cNvSpPr>
            <p:nvPr/>
          </p:nvSpPr>
          <p:spPr>
            <a:xfrm rot="0">
              <a:off x="2588260" y="46926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2548890" y="46577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8920" cy="260985"/>
            <a:chOff x="3943985" y="5811520"/>
            <a:chExt cx="248920" cy="260985"/>
          </a:xfrm>
        </p:grpSpPr>
        <p:sp>
          <p:nvSpPr>
            <p:cNvPr id="27" name="도형 26"/>
            <p:cNvSpPr>
              <a:spLocks/>
            </p:cNvSpPr>
            <p:nvPr/>
          </p:nvSpPr>
          <p:spPr>
            <a:xfrm rot="0">
              <a:off x="3983355" y="584644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텍스트 상자 27"/>
            <p:cNvSpPr txBox="1">
              <a:spLocks/>
            </p:cNvSpPr>
            <p:nvPr/>
          </p:nvSpPr>
          <p:spPr>
            <a:xfrm rot="0">
              <a:off x="3943985" y="581152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-BP-OC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주문완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페이지에서 입력한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배송시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청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보를 DB로부터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페이지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위치를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 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1312_17366784/fImage246541071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94995" y="1336040"/>
            <a:ext cx="8321040" cy="4358005"/>
          </a:xfrm>
          <a:prstGeom prst="rect"/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8760" cy="260985"/>
            <a:chOff x="6210300" y="2229485"/>
            <a:chExt cx="238760" cy="260985"/>
          </a:xfrm>
        </p:grpSpPr>
        <p:sp>
          <p:nvSpPr>
            <p:cNvPr id="32" name="도형 31"/>
            <p:cNvSpPr>
              <a:spLocks/>
            </p:cNvSpPr>
            <p:nvPr/>
          </p:nvSpPr>
          <p:spPr>
            <a:xfrm rot="0">
              <a:off x="6240145" y="226441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6210300" y="222948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39395" cy="260985"/>
            <a:chOff x="5723255" y="3018155"/>
            <a:chExt cx="239395" cy="260985"/>
          </a:xfrm>
        </p:grpSpPr>
        <p:sp>
          <p:nvSpPr>
            <p:cNvPr id="35" name="도형 34"/>
            <p:cNvSpPr>
              <a:spLocks/>
            </p:cNvSpPr>
            <p:nvPr/>
          </p:nvSpPr>
          <p:spPr>
            <a:xfrm rot="0">
              <a:off x="5753100" y="305308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5723255" y="301815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39395" cy="260985"/>
            <a:chOff x="5293995" y="3806825"/>
            <a:chExt cx="239395" cy="260985"/>
          </a:xfrm>
        </p:grpSpPr>
        <p:sp>
          <p:nvSpPr>
            <p:cNvPr id="38" name="도형 37"/>
            <p:cNvSpPr>
              <a:spLocks/>
            </p:cNvSpPr>
            <p:nvPr/>
          </p:nvSpPr>
          <p:spPr>
            <a:xfrm rot="0">
              <a:off x="5323840" y="38417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 rot="0">
              <a:off x="5293995" y="38068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39395" cy="260985"/>
            <a:chOff x="5236845" y="4874260"/>
            <a:chExt cx="239395" cy="260985"/>
          </a:xfrm>
        </p:grpSpPr>
        <p:sp>
          <p:nvSpPr>
            <p:cNvPr id="41" name="도형 40"/>
            <p:cNvSpPr>
              <a:spLocks/>
            </p:cNvSpPr>
            <p:nvPr/>
          </p:nvSpPr>
          <p:spPr>
            <a:xfrm rot="0">
              <a:off x="5266690" y="490918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41"/>
            <p:cNvSpPr txBox="1">
              <a:spLocks/>
            </p:cNvSpPr>
            <p:nvPr/>
          </p:nvSpPr>
          <p:spPr>
            <a:xfrm rot="0">
              <a:off x="5236845" y="487426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89890" cy="260985"/>
            <a:chOff x="8098790" y="1443355"/>
            <a:chExt cx="389890" cy="260985"/>
          </a:xfrm>
        </p:grpSpPr>
        <p:sp>
          <p:nvSpPr>
            <p:cNvPr id="44" name="도형 43"/>
            <p:cNvSpPr>
              <a:spLocks/>
            </p:cNvSpPr>
            <p:nvPr/>
          </p:nvSpPr>
          <p:spPr>
            <a:xfrm rot="0">
              <a:off x="8128635" y="147828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텍스트 상자 44"/>
            <p:cNvSpPr txBox="1">
              <a:spLocks/>
            </p:cNvSpPr>
            <p:nvPr/>
          </p:nvSpPr>
          <p:spPr>
            <a:xfrm rot="0">
              <a:off x="8098790" y="1443355"/>
              <a:ext cx="389890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P-OC-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완료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]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[교재구매]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페이지로 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[마이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이지]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1312_17366784/fImage176281095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3395" y="1290955"/>
            <a:ext cx="8503285" cy="4178300"/>
          </a:xfrm>
          <a:prstGeom prst="rect"/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8760" cy="260985"/>
            <a:chOff x="4781550" y="2047240"/>
            <a:chExt cx="238760" cy="260985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4811395" y="208216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4781550" y="204724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39395" cy="260985"/>
            <a:chOff x="5986145" y="2049780"/>
            <a:chExt cx="239395" cy="260985"/>
          </a:xfrm>
        </p:grpSpPr>
        <p:sp>
          <p:nvSpPr>
            <p:cNvPr id="29" name="도형 28"/>
            <p:cNvSpPr>
              <a:spLocks/>
            </p:cNvSpPr>
            <p:nvPr/>
          </p:nvSpPr>
          <p:spPr>
            <a:xfrm rot="0">
              <a:off x="6015990" y="208470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텍스트 상자 45"/>
            <p:cNvSpPr txBox="1">
              <a:spLocks/>
            </p:cNvSpPr>
            <p:nvPr/>
          </p:nvSpPr>
          <p:spPr>
            <a:xfrm rot="0">
              <a:off x="5986145" y="204978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39395" cy="260985"/>
            <a:chOff x="4791075" y="2973070"/>
            <a:chExt cx="239395" cy="260985"/>
          </a:xfrm>
        </p:grpSpPr>
        <p:sp>
          <p:nvSpPr>
            <p:cNvPr id="48" name="도형 47"/>
            <p:cNvSpPr>
              <a:spLocks/>
            </p:cNvSpPr>
            <p:nvPr/>
          </p:nvSpPr>
          <p:spPr>
            <a:xfrm rot="0">
              <a:off x="4820920" y="3007995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48"/>
            <p:cNvSpPr txBox="1">
              <a:spLocks/>
            </p:cNvSpPr>
            <p:nvPr/>
          </p:nvSpPr>
          <p:spPr>
            <a:xfrm rot="0">
              <a:off x="4791075" y="2973070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39395" cy="260985"/>
            <a:chOff x="2539365" y="4251325"/>
            <a:chExt cx="239395" cy="260985"/>
          </a:xfrm>
        </p:grpSpPr>
        <p:sp>
          <p:nvSpPr>
            <p:cNvPr id="51" name="도형 50"/>
            <p:cNvSpPr>
              <a:spLocks/>
            </p:cNvSpPr>
            <p:nvPr/>
          </p:nvSpPr>
          <p:spPr>
            <a:xfrm rot="0">
              <a:off x="2569210" y="428625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텍스트 상자 51"/>
            <p:cNvSpPr txBox="1">
              <a:spLocks/>
            </p:cNvSpPr>
            <p:nvPr/>
          </p:nvSpPr>
          <p:spPr>
            <a:xfrm rot="0">
              <a:off x="2539365" y="425132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39395" cy="260985"/>
            <a:chOff x="4653915" y="4234815"/>
            <a:chExt cx="239395" cy="260985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 rot="0">
              <a:off x="4683760" y="4269740"/>
              <a:ext cx="209550" cy="209550"/>
            </a:xfrm>
            <a:prstGeom prst="ellipse"/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텍스트 상자 54"/>
            <p:cNvSpPr txBox="1">
              <a:spLocks/>
            </p:cNvSpPr>
            <p:nvPr/>
          </p:nvSpPr>
          <p:spPr>
            <a:xfrm rot="0">
              <a:off x="4653915" y="4234815"/>
              <a:ext cx="220345" cy="260985"/>
            </a:xfrm>
            <a:prstGeom prst="rect"/>
            <a:noFill/>
          </p:spPr>
          <p:txBody>
            <a:bodyPr wrap="square" lIns="91440" tIns="45720" rIns="91440" bIns="45720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공지사항에서 클릭한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타이틀의 상세 내용이 적힌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글 제목, 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이름으로 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색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할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제목+내용 등으로 중복검색도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가능하다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글을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이지 단위로 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이전, 다음 버튼으로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이동할수있으며,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동할수도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15개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며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0페이지단위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10페이지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11페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려면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음버튼을 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이동해야한다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항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글이 올라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순서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래에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터 내림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사항의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짜를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등록한 작성자를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조회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횟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 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아이피당 1회씩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공지사항의 글에 첨부파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등록되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있는지 확인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록되어있다면 표시, 없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공지사항에 글을 쓸 수 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자에게만 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 descr="C:/Users/KOSMO-08/AppData/Roaming/PolarisOffice/ETemp/11312_17366784/fImage81018503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77240" y="1110615"/>
            <a:ext cx="7725410" cy="515366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F-CL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자유게시판에서 클릭한 제목의 상세 내용이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적힌 상세페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유게시판의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글 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내용,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검색 할 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목+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중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검색도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유게시판의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페이지 단위로 이동.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전, 다음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튼으로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번호를 눌러서 해당 페이지로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 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글은 15개까지 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있으며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0페이지단위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표시되고,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10페이지에서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11페이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이동하려면 다음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튼을 눌러서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이동해야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글이 올라온 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번호로 표시한다.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래에서부터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림차순으로 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날짜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등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글에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첨부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파일이 등록되어있는지 확인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 수 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표시, 없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등록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수를 확인할수 있다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유게시판의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최상단에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최신 공지를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표시한다.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페이지에 3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까지 표시되며,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최대로 표시되는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수(1페이지에 최대 15개)에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영향을 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않는다.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자유게시판의 글을 조회한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 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비로그인이라면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이피당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권한은 관리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그림 2050" descr="C:/Users/KOSMO-08/AppData/Roaming/PolarisOffice/ETemp/11312_17366784/fImage8389457615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72160" y="838835"/>
            <a:ext cx="7734935" cy="569658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이용약관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개인정보취급방침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사이트맵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현재 준비 중이라는 allet 창을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 rot="0">
            <a:off x="771525" y="2374900"/>
            <a:ext cx="7835900" cy="69469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8445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91643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2194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77405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1106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푸터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F-QL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글을 읽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판의 글을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제목, 내용,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이름으로 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색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할 수 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제목+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 등으로 중복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색도 가능하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 단위로 이동.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이전, 다음 버튼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페이지를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으며,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 해당 페이지로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이동할수도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1페이지당 글은 1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개까지 볼수있으며 10페이지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위로 표시되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만약 10페이지에서 11페이지로 이동하려면 다음버튼을 눌러서 이동해야한다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판의 글이 올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온 순서를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호로 표시한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아래에서부터 내림차순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날짜를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등록한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작성자를 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글에 첨부파일이 등록되어있는지 확인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등록되어있다면 표시, 없다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비표시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질문게시판의 글을 조회한 횟수를 표시.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1아이디당 1회씩,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비로그인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라면 아이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피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1회씩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질문게시판에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글을 쓸 수 있다.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재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1312_17366784/fImage7377758529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24535" y="872490"/>
            <a:ext cx="7830185" cy="562991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F-PR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란)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게시글의 등록된 댓글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내용과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작성자, 작성 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볼수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해당 댓글을 수정한다.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할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때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성시간이 갱신된다.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댓글을 삭제한다.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 란에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댓글로 쓸 내용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적을수 있다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댓글쓰기 란에 쓴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용을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댓글 란에 등록한다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남기호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그림 3073" descr="C:/Users/KOSMO-08/AppData/Roaming/PolarisOffice/ETemp/11312_17366784/fImage25247594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595755" y="974725"/>
            <a:ext cx="6087745" cy="542544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F-BC-PW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게시글쓰기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완료 버튼 클릭시 DB에 CREATE 후 게시글읽기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목록 버튼 클릭시 게시글목록으로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그림 512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49" t="12402" r="12843" b="6342"/>
          <a:stretch>
            <a:fillRect/>
          </a:stretch>
        </p:blipFill>
        <p:spPr>
          <a:xfrm rot="0">
            <a:off x="2118995" y="989330"/>
            <a:ext cx="5040630" cy="5395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F-BC-PR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게시글답변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게시글의 제목을 읽어오고 앞에 [RE] 붙이기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완료 버튼 클릭시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DB에 CREATE 후 게시글읽기 페이지로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목록 버튼 클릭시 게시글목록으로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그림 614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74" t="13676" r="17836" b="7479"/>
          <a:stretch>
            <a:fillRect/>
          </a:stretch>
        </p:blipFill>
        <p:spPr>
          <a:xfrm rot="0">
            <a:off x="2118995" y="958215"/>
            <a:ext cx="4860925" cy="5457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F-BC-PM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게시글수정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DB에서 수정할 게시글 가져오기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완료 버튼 클릭시 D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에 UPDATE 후 게시글읽기 페이지로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목록 버튼 클릭시 게시글목록으로 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0" name="그림 71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95" t="13302" r="11002" b="12142"/>
          <a:stretch>
            <a:fillRect/>
          </a:stretch>
        </p:blipFill>
        <p:spPr>
          <a:xfrm rot="0">
            <a:off x="2473960" y="1277620"/>
            <a:ext cx="4680585" cy="4819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B-BC-PD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게시판샥제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DB에 DELETE 후 게시글목록 페이지로 이동, 삭제 완료 메시지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194" name="그림 819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238" t="35993" r="32796" b="40156"/>
          <a:stretch>
            <a:fillRect/>
          </a:stretch>
        </p:blipFill>
        <p:spPr>
          <a:xfrm rot="0">
            <a:off x="2838450" y="2256155"/>
            <a:ext cx="3147695" cy="1971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타이틀에 해당하는 하위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 rot="0">
            <a:off x="3043555" y="1560195"/>
            <a:ext cx="2718435" cy="396113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3081655" y="222186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F-CO-LN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로컬 네비게이션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image를 누르면 로그인 화면 초기화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입력칸에 5글자이상 20글자 이하 영문소문자, 숫자만 입력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8-16글자 사이 영문 대소문자,숫자,특수기호만 입력할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●로그인 버튼을 눌러서 아이디와 비밀번호가 맞으면 메인페이지로 이동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●정보가 맞지않으면 alert 를 띄워서 틀린것을 알린 후 다시 입력하도록 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(6번  틀리면 계정 잠금) 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찾기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 페이지로 이동한다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2570" y="1295400"/>
            <a:ext cx="8809355" cy="4404995"/>
          </a:xfrm>
          <a:prstGeom prst="rect"/>
          <a:noFill/>
        </p:spPr>
      </p:pic>
      <p:graphicFrame>
        <p:nvGraphicFramePr>
          <p:cNvPr id="1029" name="표 1028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F-LI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F-LI-FI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아이디찾기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4450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 입력칸에 한글,영문 만 입력가능하다.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이메일주소 형식만 입력 할 수있다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.(ex:index506@gmail.com)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●이메일 주소 형식이 맞으면 인증번호를 이메일로 보내준다.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●이메일 주소 형식이 맞지 않으면 이메일 주소칸에 다시 쓰도록 alert 창을 띄어준다.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입력칸에 인증번호 6자리만 입력가능하다.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●인증번호가 맞으면 아이디를 알려주는 페이지로 넘어간다.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●인증번호가 맞지않으면 alert 창을 띄어서 알려주고 다시 쓰도록 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(5번까지 쓰고 6번 틀리면 다시 이메일로 인증번호를 받도록 alert를 띄어준다.)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 페이지로 넘어간다.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2" name="그림 2051" descr="C:/Users/KOSMO-08/AppData/Roaming/PolarisOffice/ETemp/11312_17366784/fImage766627599169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3990" y="1454150"/>
            <a:ext cx="8875395" cy="443801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F-LI-FI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아이디찾기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343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회원정보와 일치하는 회원 아이디를 데이터베이스에서 불러와서 알려준다.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-로그인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-비밀번호 찾기 페이지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이동한다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2" name="그림 2051" descr="C:/Users/KOSMO-08/AppData/Roaming/PolarisOffice/ETemp/11312_17366784/fImage71326768572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3990" y="1454150"/>
            <a:ext cx="8875395" cy="443801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F-LI-FP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259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537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입력칸에 5글자이상 20글자 이하 영문소문자, 숫자만 입력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●회원정보에 맞는 아이디이면 다음페이지로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●회원정보에 맞는 아이디가 없으면 다시 쓰도록 alert창을 띄운다.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찾기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7" name="그림 3076" descr="C:/Users/KOSMO-08/AppData/Roaming/PolarisOffice/ETemp/11312_17366784/fImage65775777147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6910" y="1705610"/>
            <a:ext cx="7925435" cy="396303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LI-FP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석인영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7" name="그림 3076" descr="C:/Users/KOSMO-08/AppData/Roaming/PolarisOffice/ETemp/11312_17366784/fImage1478337859358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6880" y="913765"/>
            <a:ext cx="8341360" cy="5560060"/>
          </a:xfrm>
          <a:prstGeom prst="rect"/>
          <a:noFill/>
          <a:ln w="0">
            <a:noFill/>
            <a:prstDash/>
          </a:ln>
        </p:spPr>
      </p:pic>
      <p:graphicFrame>
        <p:nvGraphicFramePr>
          <p:cNvPr id="3078" name="표 3077"/>
          <p:cNvGraphicFramePr>
            <a:graphicFrameLocks noGrp="1"/>
          </p:cNvGraphicFramePr>
          <p:nvPr/>
        </p:nvGraphicFramePr>
        <p:xfrm>
          <a:off x="9196070" y="718185"/>
          <a:ext cx="2893060" cy="501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이메일로 인증번호를 보낸다.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인증번호 확인에 따른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alert 창을 띄어준다.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-인증번호가 틀렸을시 alert를 알려주고 다시 입력하도록 한다.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-인증번호가 맞았을시 alert를 알려주고 비밀번호 재설정할 수있게 한다.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-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비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밀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번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호 작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성시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9~2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0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자리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가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능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,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벳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문자,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숫자,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특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수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기호가 조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합되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어서 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들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어져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야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함.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.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(반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드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시 패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스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드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란과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같아야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함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) 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91440" marR="91440" marT="46355" marB="46355" anchor="ctr">
                    <a:lnL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취소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선택시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비밀번호칸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 </a:t>
                      </a:r>
                      <a:r>
                        <a:rPr lang="en-US" altLang="ko-KR" sz="1000" kern="1200" i="0" b="0" strike="noStrike">
                          <a:solidFill>
                            <a:srgbClr val="000000"/>
                          </a:solidFill>
                          <a:latin typeface="돋움" charset="0"/>
                          <a:ea typeface="돋움" charset="0"/>
                        </a:rPr>
                        <a:t>초기화</a:t>
                      </a:r>
                      <a:endParaRPr lang="ko-KR" altLang="en-US" sz="1000" kern="1200" i="0" b="0" strike="noStrike">
                        <a:solidFill>
                          <a:srgbClr val="000000"/>
                        </a:solidFill>
                        <a:latin typeface="돋움" charset="0"/>
                        <a:ea typeface="돋움" charset="0"/>
                      </a:endParaRPr>
                    </a:p>
                  </a:txBody>
                  <a:tcPr marL="91440" marR="91440" marT="46355" marB="46355" anchor="ctr">
                    <a:lnL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 버튼 클릭시 비밀번호 재설정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35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</cp:coreProperties>
</file>