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  <p:sldMasterId id="214748403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8" r:id="rId4"/>
    <p:sldId id="267" r:id="rId5"/>
    <p:sldId id="266" r:id="rId6"/>
    <p:sldId id="269" r:id="rId7"/>
    <p:sldId id="270" r:id="rId8"/>
    <p:sldId id="274" r:id="rId9"/>
    <p:sldId id="258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1" userDrawn="1">
          <p15:clr>
            <a:srgbClr val="A4A3A4"/>
          </p15:clr>
        </p15:guide>
        <p15:guide id="1" pos="38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152">
          <p15:clr>
            <a:srgbClr val="A4A3A4"/>
          </p15:clr>
        </p15:guide>
        <p15:guide id="4" pos="3832">
          <p15:clr>
            <a:srgbClr val="A4A3A4"/>
          </p15:clr>
        </p15:guide>
        <p15:guide id="5" orient="horz" pos="2151">
          <p15:clr>
            <a:srgbClr val="A4A3A4"/>
          </p15:clr>
        </p15:guide>
        <p15:guide id="6" pos="38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276" y="204"/>
      </p:cViewPr>
      <p:guideLst>
        <p:guide orient="horz" pos="2151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9"/>
        <p:guide pos="3839"/>
        <p:guide orient="horz" pos="2152"/>
        <p:guide pos="3832"/>
        <p:guide orient="horz" pos="2151"/>
        <p:guide pos="38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4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1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5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0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2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4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2019-11-13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ctr" defTabSz="91440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2019-11-13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2019-11-13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맑은 고딕" charset="0"/>
              </a:rPr>
              <a:t>•	</a:t>
            </a: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</a:p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+mn-lt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+mn-lt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2019-11-13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8568"/>
              </p:ext>
            </p:extLst>
          </p:nvPr>
        </p:nvGraphicFramePr>
        <p:xfrm>
          <a:off x="7775575" y="712470"/>
          <a:ext cx="4319905" cy="10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44511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02E8C6B-5122-43C5-885A-EE4CBBB3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37" y="1244854"/>
            <a:ext cx="4648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2474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자격증 선택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54225"/>
              </p:ext>
            </p:extLst>
          </p:nvPr>
        </p:nvGraphicFramePr>
        <p:xfrm>
          <a:off x="7775575" y="712470"/>
          <a:ext cx="4319905" cy="16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 노출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해당하는 기출문제를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번에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자격증의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“--------”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 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8965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8118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27462BB-C00E-45AA-9A7B-F98F9AAB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35" y="1267278"/>
            <a:ext cx="4924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05364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기출문제 선택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30041"/>
              </p:ext>
            </p:extLst>
          </p:nvPr>
        </p:nvGraphicFramePr>
        <p:xfrm>
          <a:off x="7775575" y="712470"/>
          <a:ext cx="4319905" cy="31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 노출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해당하는 과목을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3-1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번에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5166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기출문제의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“--------”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 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030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과목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9409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시간 제한 여부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시험풀기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시험풀기 페이지로 전송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testTake.html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354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B6AEE6D-7571-43BA-A08D-6AAD22E2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64" y="1153477"/>
            <a:ext cx="4972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88113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45296"/>
              </p:ext>
            </p:extLst>
          </p:nvPr>
        </p:nvGraphicFramePr>
        <p:xfrm>
          <a:off x="7775575" y="712470"/>
          <a:ext cx="4319905" cy="97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시험풀기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3-1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번의 과목 항목이 모두 체크 해제 상태이면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alert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팝업 : ”과목을 하나 이상 체크해주세요.”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3542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6421C4B-F019-44A2-8C66-0D1AA1F5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68" y="1709159"/>
            <a:ext cx="49911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3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Category/Test/testTake.html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39751"/>
              </p:ext>
            </p:extLst>
          </p:nvPr>
        </p:nvGraphicFramePr>
        <p:xfrm>
          <a:off x="7775575" y="712470"/>
          <a:ext cx="4319905" cy="583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자격증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시험 시간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남은 시간이 1초에 1초씩 감소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03934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 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문제 수 만큼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63776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번호에 해당하는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문제를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영역에 노출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8131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이전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이전 문제 노출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첫번째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3065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다음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마지막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6707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전송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testResult.html)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0017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testSelect.html)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163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7714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5C3B447-96E6-44EF-847E-1E2FE5B6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310639"/>
            <a:ext cx="6153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38906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Category/Test/testTake.html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28314"/>
              </p:ext>
            </p:extLst>
          </p:nvPr>
        </p:nvGraphicFramePr>
        <p:xfrm>
          <a:off x="7775575" y="712470"/>
          <a:ext cx="4319905" cy="10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남은 시간이 0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0:00:00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 되면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alert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팝업 : ”시험이 종료되었습니다.” 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확인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클릭 후 시험 결과 페이지로 전송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 :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testResult.html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34F12C3-392B-433B-80E2-B9A00DA3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45" y="1402763"/>
            <a:ext cx="4743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697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Category/Test/testTake.html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답안 선택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92615"/>
              </p:ext>
            </p:extLst>
          </p:nvPr>
        </p:nvGraphicFramePr>
        <p:xfrm>
          <a:off x="7775575" y="712470"/>
          <a:ext cx="4319905" cy="79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시험 문제의 답안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 4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영역에 있는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 문제의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을 회색으로 색칠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8CE4D34-3A34-4A85-8B06-E77FCB9C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60" y="1166718"/>
            <a:ext cx="60674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8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Category/Test/testResult.html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F905F-4A87-4CCC-ABBC-F8C5A14A4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783"/>
              </p:ext>
            </p:extLst>
          </p:nvPr>
        </p:nvGraphicFramePr>
        <p:xfrm>
          <a:off x="7775575" y="712470"/>
          <a:ext cx="4319905" cy="31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선택한 시험의 자격증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기출문제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93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시험풀고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남은 시간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28953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C,R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답안과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정답을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비교해서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채점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맞은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형식으로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09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해설보기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시험해설 페이지로 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: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testExplanations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재선택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시험선택 페이지로 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: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testSelect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D998378-AE88-4B0C-99EC-ED3AC583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1" y="1283308"/>
            <a:ext cx="4095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53521F-5083-4888-A82A-33A41FAD2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20018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Category/Test/testExplanations.html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시험해설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도형 2">
            <a:extLst>
              <a:ext uri="{FF2B5EF4-FFF2-40B4-BE49-F238E27FC236}">
                <a16:creationId xmlns:a16="http://schemas.microsoft.com/office/drawing/2014/main" id="{6300908A-D84E-4B28-9A7E-2B259B684FE2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EEF5C88-42C3-435F-AB3C-241129CC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3935"/>
              </p:ext>
            </p:extLst>
          </p:nvPr>
        </p:nvGraphicFramePr>
        <p:xfrm>
          <a:off x="7775575" y="712470"/>
          <a:ext cx="4319905" cy="58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선택한 시험의 자격증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기출문제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8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 풀고 남은 시간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12817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 문제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답안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오답률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해설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정답인 보기 앞에는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O,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오답인 보기 앞에는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X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4436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문제 수 만큼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69679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정답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오답 여부에 따라 초록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회색으로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색칠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20886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번호에 해당하는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문제를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영역에 노출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이전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이전 문제 노출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첫번째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872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다음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마지막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9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testSelect.html)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127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4093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436B9DA-A499-4374-8CDD-24EF10A3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1" y="1267777"/>
            <a:ext cx="64103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Pages>5</Pages>
  <Words>840</Words>
  <Characters>0</Characters>
  <Application>Microsoft Office PowerPoint</Application>
  <DocSecurity>0</DocSecurity>
  <PresentationFormat>와이드스크린</PresentationFormat>
  <Lines>0</Lines>
  <Paragraphs>198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안영우</cp:lastModifiedBy>
  <cp:revision>189</cp:revision>
  <dcterms:modified xsi:type="dcterms:W3CDTF">2019-11-13T13:26:59Z</dcterms:modified>
</cp:coreProperties>
</file>