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handoutMasters/handoutMaster1.xml" ContentType="application/vnd.openxmlformats-officedocument.presentationml.handoutMaster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56" r:id="rId79"/>
    <p:sldMasterId id="2147484457" r:id="rId81"/>
    <p:sldMasterId id="2147484458" r:id="rId83"/>
    <p:sldMasterId id="2147484459" r:id="rId85"/>
    <p:sldMasterId id="2147484460" r:id="rId87"/>
    <p:sldMasterId id="2147484461" r:id="rId89"/>
    <p:sldMasterId id="2147484462" r:id="rId91"/>
  </p:sldMasterIdLst>
  <p:notesMasterIdLst>
    <p:notesMasterId r:id="rId95"/>
  </p:notesMasterIdLst>
  <p:handoutMasterIdLst>
    <p:handoutMasterId r:id="rId93"/>
  </p:handoutMasterIdLst>
  <p:sldIdLst>
    <p:sldId id="256" r:id="rId97"/>
    <p:sldId id="271" r:id="rId98"/>
    <p:sldId id="272" r:id="rId99"/>
    <p:sldId id="273" r:id="rId10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9" Type="http://schemas.openxmlformats.org/officeDocument/2006/relationships/slideMaster" Target="slideMasters/slideMaster1.xml"></Relationship><Relationship Id="rId80" Type="http://schemas.openxmlformats.org/officeDocument/2006/relationships/theme" Target="theme/theme1.xml"></Relationship><Relationship Id="rId81" Type="http://schemas.openxmlformats.org/officeDocument/2006/relationships/slideMaster" Target="slideMasters/slideMaster2.xml"></Relationship><Relationship Id="rId83" Type="http://schemas.openxmlformats.org/officeDocument/2006/relationships/slideMaster" Target="slideMasters/slideMaster3.xml"></Relationship><Relationship Id="rId85" Type="http://schemas.openxmlformats.org/officeDocument/2006/relationships/slideMaster" Target="slideMasters/slideMaster4.xml"></Relationship><Relationship Id="rId87" Type="http://schemas.openxmlformats.org/officeDocument/2006/relationships/slideMaster" Target="slideMasters/slideMaster5.xml"></Relationship><Relationship Id="rId89" Type="http://schemas.openxmlformats.org/officeDocument/2006/relationships/slideMaster" Target="slideMasters/slideMaster6.xml"></Relationship><Relationship Id="rId91" Type="http://schemas.openxmlformats.org/officeDocument/2006/relationships/slideMaster" Target="slideMasters/slideMaster7.xml"></Relationship><Relationship Id="rId93" Type="http://schemas.openxmlformats.org/officeDocument/2006/relationships/handoutMaster" Target="handoutMasters/handoutMaster1.xml"></Relationship><Relationship Id="rId95" Type="http://schemas.openxmlformats.org/officeDocument/2006/relationships/notesMaster" Target="notesMasters/notesMaster1.xml"></Relationship><Relationship Id="rId97" Type="http://schemas.openxmlformats.org/officeDocument/2006/relationships/slide" Target="slides/slide1.xml"></Relationship><Relationship Id="rId98" Type="http://schemas.openxmlformats.org/officeDocument/2006/relationships/slide" Target="slides/slide2.xml"></Relationship><Relationship Id="rId99" Type="http://schemas.openxmlformats.org/officeDocument/2006/relationships/slide" Target="slides/slide3.xml"></Relationship><Relationship Id="rId100" Type="http://schemas.openxmlformats.org/officeDocument/2006/relationships/slide" Target="slides/slide4.xml"></Relationship><Relationship Id="rId105" Type="http://schemas.openxmlformats.org/officeDocument/2006/relationships/viewProps" Target="viewProps.xml"></Relationship><Relationship Id="rId10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2019-09-23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로그인 완료 시 “xx님 환영합니다.” 라는 문구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116330" y="341884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로고 클릭 시 메인페이지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타이틀에 맞는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로그인을 한 경우 회원가입은 회원정보 버튼으로, 로그인 버튼은 로그아웃 버튼으로 전환됨.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상태에서 로그아웃을 한 경우 다시 회원가입 버튼과 로그인 버튼으로 전환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각 타이틀의 하위 페이지 링크 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내릴 시 사라짐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마우스가 위에 있을 시 유지, 마우스가 없으면 사라짐.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하위페이지에 맞는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이용약관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개인정보취급방침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사이트맵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현재 준비 중이라는 allet 창을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