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1-29T12:17:31.88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9471 7764 415 0,'0'0'53'16,"0"0"-28"-16,0 0 268 15,0 0-87-15,0 0-126 16,0 0-47-16,7 0 7 15,-7 0 31-15,2 0 0 16,-2 0 53-16,0 0-20 16,0 0-28-16,2 0-14 15,-2 2-8-15,2 2-14 16,-2 0-13-16,0 0-6 16,3 2-11-16,-3 0-1 15,2 0-8-15,-2 4 0 16,2 3 1-16,0 0 3 0,-2 7-5 15,2 5 0-15,0 1 2 16,1 3 12-16,-3 4 4 16,0 1-5-16,0 2 9 15,0-2 9-15,0 1 2 16,0 0-9-16,0-3-2 16,0 0-6-16,-5 3 9 15,1-3-11-15,0 4 5 16,-1 0-4-16,1 2 1 15,0 2-8-15,1 4-2 16,0 0 0-16,-1 2 1 16,0 4-6-16,-1 0 6 15,-1 3-5-15,-1-3 8 0,-2 0 9 16,0-3-10 0,1 0 3-16,-4-3-11 0,3 0 6 15,-2 2 2-15,0-2-2 16,2-1-6-16,0 1 11 15,3-4-2-15,-2 0 5 16,2-2 0-16,2 0 1 16,-3-2-7-16,3 2-2 15,-4-2-1-15,4 3 5 16,-2-2-1-16,1-1-9 16,1 3 1-16,2-1 4 15,0 2-5-15,2-2-1 16,-2 2 6-16,-2-1 2 15,2 1 0-15,2-4-8 16,0 0 1-16,0-2 10 0,-2-2 1 16,2-2 11-16,0 0 6 15,-2 0-9-15,0 2 6 16,0-2-9-16,-3 4-2 16,1 0 5-16,0 2-5 15,-4 3 7-15,4-3-3 16,0 2-10-16,-1-5-8 15,3-2 0-15,0-5 0 16,2-2 5-16,0-2-5 16,0 0-1-16,0 0 1 15,0 1 0-15,0 0-1 16,0 1 7-16,0 2-6 16,0 1 0-16,0 0 0 0,0 4 1 15,2 1 11-15,-2 0-11 16,2 0-1-16,-2 2 5 15,0 2-5-15,0 0 1 16,0 1-2-16,0-4 2 16,0 3-1-16,0 3 5 15,0-1-5-15,0-1 5 16,0 2 21-16,0-3-14 16,0-2-7-16,0 0 0 15,0-2-5-15,0 3-1 16,0-2 6-16,0 2-6 15,0-2 0-15,0 0 1 0,0-1 5 16,-2-2-5 0,2 0-1-16,0-2 2 0,0-2-2 15,0 2 1-15,0 0-1 16,0 3 0-16,0-2 0 16,0 4 2-16,0-1-2 15,7 0 0-15,1-2 0 16,0-2 0-16,-4-3-2 15,0 2-6-15,1-4 7 16,-3 4-12-16,-2-1 12 16,0 2 1-16,0-2-2 15,0 1 1-15,0-4 0 16,0 2-1-16,0-4 1 16,0 1-1-16,0 3 2 15,0-3-1-15,0 2 1 0,0-2 0 16,0 0-1-16,0-4 1 15,0-4 0-15,0-2 0 16,0-6 1-16,0 0-1 16,0-4 0-16,2-2 0 15,2 0 0-15,2 0 0 16,0 0-6-16,-2-12-25 16,-4-8-53-16,-22-28-150 15,-16 6-404-15,-7-5-888 0</inkml:trace>
  <inkml:trace contextRef="#ctx0" brushRef="#br0" timeOffset="2966.6536">9690 7628 78 0,'0'0'188'15,"0"0"-34"-15,0 0-44 0,0 0-102 16,0 0 2-16,0 0-4 15,0 0 14-15,-27 44 94 16,25-44-10-16,0 2-21 16,2-2-13-16,0 0-5 15,0 0-15-15,0 0-20 16,0 0-13-16,0 0 1 16,0 0 6-16,0 0 17 15,0 0 17-15,0 0 7 16,0 0-4-16,0 0-5 15,0 0 11-15,0 0 10 16,0 0-8-16,0 0-7 16,0 0-15-16,0 0-3 15,0 0-18-15,0 0-5 16,0 0-12-16,0 0-8 0,0 0 41 16,0 0 6-16,0 0-46 15,0 0-2-15,4-2 0 16,4 2 0-16,5 0 10 15,4 0 40-15,-2-2 2 16,3 2-19-16,2-2-5 16,0 2-2-16,7 0-8 15,4 0-9-15,12 0-9 16,7 0 6-16,10 0 2 16,5 0-8-16,5 0 1 15,-1 0 1-15,2 0-2 16,-5 4 0-16,-1 2 0 15,-5 0-2-15,-2 1 2 0,-2 2-1 16,0 3 0-16,-2 0 1 16,0 0 0-16,2 2 0 15,2 0 0-15,3-2 2 16,-1 0 0-16,0 2 0 16,-2-2-2-16,0 1 1 15,-5-2 0-15,-2 2 0 16,-3-1 0-16,-2 2-1 15,1-1 1-15,4 1-1 16,7 1 8-16,6-3-2 16,11 2-6-16,8-5 1 15,7 4 1-15,1-5-1 0,0 2 6 16,-3-2-7 0,-10 0-1-16,-16-2 0 0,-15 0 1 15,-14 0-6-15,-11-1 6 16,-3-3 0-16,-4 3 0 15,3-1 0-15,11 0 7 16,9 2 2-16,15 0 74 16,12-3-21-16,12 2-41 15,6-3-11-15,2 0-1 16,-5-2 0-16,-11 2-9 16,-11-2 0-16,-13 2 0 15,-14 0-8-15,-9 0 8 16,-6-2-1-16,-6 0 1 15,2 3 0-15,-3-3 0 16,4 0 6-16,11 0-4 0,12 0-1 16,15 0 5-16,18 1 7 15,10 3-11-15,3 0 3 16,0-1-5-16,-5 0-2 16,-11 1 1-16,-8 0 1 15,-14-2 0-15,-8 0-6 16,-9-2 6-16,-7 2 4 15,-7-2-4-15,-1 0 0 16,-4 0 2-16,1 0-1 16,7 0 6-16,4 0-6 15,6 0 0-15,6 0-1 16,5 0 0-16,6-2 0 16,6 2 0-16,7 0 7 0,6 0-6 15,2 0 11-15,4 6-3 16,-3 2-8-16,-5-2 4 15,-7 2-4-15,-13-2-2 16,-13-5 1-16,-12 2-1 16,-8 0 1-16,-5-3 1 15,0 0 0-15,3 0 11 16,2 0 0-16,4 0 21 16,3 0-2-16,5 0-4 15,10-6-20-15,11 3 0 16,16-1-1-16,14 2 9 15,9 2 3-15,4 0-17 0,-3 0 7 16,-13 0-8-16,-14 0-1 16,-18 4 0-16,-12-2-7 15,-11-2 8-15,-4 0 0 16,-1 0 6-16,1 0 0 16,2 0 2-16,1 0-2 15,4 0 1-15,10 0 5 16,10 0-12-16,21-2 0 15,18 2 8-15,18 0 2 16,5 0-9-16,1 4 0 16,-11 4-1-16,-11 0-1 15,-18 0-7-15,-18-2 8 16,-14 0-6-16,-12-3 6 16,-7-3 0-16,-5 0 0 15,0 0 7-15,2 0-5 0,3 0 10 16,5 0-6-16,5 0-5 15,5-3 5-15,7-3-6 16,7 2 0-16,11 0-1 16,16 4 0-16,5 0 1 15,6 0 0-15,0 0-1 16,-10 0 0-16,-12 4 1 16,-15 0-1-16,-12-4-5 15,-10 0 6-15,-4 0 1 16,-1 0 0-16,-2 0 6 15,3 0-6-15,5 0 1 16,1-6-1-16,10 0 1 16,10-2-2-16,9-1 1 0,10 2-2 15,2 3 0 1,-5 0 0-16,-10 2-6 0,-16 0 1 16,-12 2 5-16,-4 0 1 15,-4 0 0-15,-1 0-2 16,-1 0 1-16,1 0-5 15,-2 0 6-15,4 0 1 16,3 0 0-16,9 0-1 16,11 0 0-16,16 0 1 15,15 0-1-15,10 0 0 16,-1 8 0-16,-13 0 0 16,-18-2-2-16,-18-2-16 0,-13 0 12 15,-5-4 6 1,-2 2 0-16,1-2 2 15,-1 0-1-15,-2 2 5 0,0-2-4 16,0 0 4-16,0 0-6 16,0 0 0-16,0 0 1 15,0 0-1-15,0 0 0 16,0 0 2-16,0 0-1 16,0 0 0-16,0 0 0 15,0 0 0-15,0 0 0 16,0 0 0-16,0 0 0 15,0 0-1-15,0 0-8 16,0 0 8-16,0 0 8 0,0 0-7 16,0 0-1-1,0 0-13-15,0-2-87 0,-9-8-271 16,-4-4-815-16</inkml:trace>
  <inkml:trace contextRef="#ctx0" brushRef="#br0" timeOffset="5817.5725">17781 8195 401 0,'0'0'263'15,"0"0"-103"-15,0 0-26 16,0 0-24-16,0 0-17 16,0 0-18-16,0 0-24 15,0 0-12-15,0 0-9 16,0 0 20-16,0 0 2 15,0 0 0-15,0 0-2 16,0 0 5-16,0 0 6 16,0 0 8-16,0 0-30 15,0 0 18-15,0 6-4 0,0 6-3 16,0 4-14-16,0 6-11 16,0 4-3-16,0 6 44 15,0 2-5-15,0 6-19 16,0 3-11-16,0 1-4 15,-2 2-2-15,-4 0 3 16,-3 2-16-16,-1 2 3 16,0 1 1-16,1-1-7 15,0-1 15-15,0-6-6 16,2 1-7-16,1-2-5 16,-1-2 5-16,0 2-10 15,-2-2 1-15,1 3 6 16,-1 1-8-16,-3 0 0 15,-1 0 1-15,2 2 1 16,-2 0-1-16,2-2 0 0,-1-2 2 16,3-1 3-16,3-3-5 15,2-2 14-15,-2-2 3 16,4 0 1-16,2-3-3 16,-2-2-2-16,0 1-8 15,0 2-5-15,-3 0 0 16,-1 4 10-16,-4 2-3 15,0 5-2-15,-3 1-5 16,-3-2 1-16,3 2-1 16,-3-2 7-16,5 0-7 15,-3-1 6-15,5-2 11 16,1 2-10-16,1-4-7 16,3 4 18-16,-2-1-13 0,0-3-5 15,2 6 8-15,-1-4-8 16,1 6-1-16,2 7 14 15,2 4-13-15,0 11 0 16,15 4 97-16,12 0-59 16,4 0-24-16,2-5-9 15,1-6 1-15,-3-8-5 16,-4-10-1-16,-9-12-1 16,-5-10 0-16,-7-10 0 15,-3-5 0-15,-1-2 2 16,-2-3-2-16,0 0 1 15,0 0 26-15,0 4-9 0,0 0-2 16,0 3-4 0,0 4 3-16,0 1-3 0,0 0-10 15,0 0 4-15,0 0 0 16,-2 2-6-16,-1-2 8 16,1 2-1-16,-2 3 1 15,0 1 1-15,-1 1-2 16,-3 1 1-16,0 0-7 15,0 1 10-15,-1-1-4 16,-1-4-1-16,2 0-4 16,1 0-1-16,3 0 5 15,-2 0-5-15,0 2 8 16,0 0-8-16,-1 0 6 16,1 2-6-16,-1 0-1 15,0 6 0-15,3 6 0 0,4 11 0 16,0 7 8-16,4 2 5 15,10-7-12-15,-1-13-1 16,-7-9 1-16,0-7-1 16,-6-2 1-16,0-2 0 15,0 0 1-15,0 0-1 16,-4 2 1-16,-2-2-1 16,-1 0 1-16,3 0-1 15,0 0-1-15,-1 2 0 16,0-2 0-16,3 0 1 15,0 0-1-15,0-2 1 16,0 1-1-16,-1-4 0 16,3 1 0-16,-2 1 1 0,2-4 0 15,-2 3-1-15,0 1 7 16,0-1-7-16,2-1 0 16,-2 0 0-16,-1 1 0 15,1-1 0-15,0 2 7 16,2-3-7-16,-3 0 0 15,3 0 1-15,0 0 0 16,0-2 0-16,0 2 0 16,-2-1 0-16,2 4 0 15,0-3-1-15,-2 2 0 16,2-2 0-16,0 0 8 16,0 0-8-16,0 2-1 15,0 8 0-15,0 8 1 0,4 10 6 16,12 3 75-16,-3-5-45 15,1-6-18-15,-8-2-18 16,-1-3 0-16,-1 6 0 16,0 5 0-16,2-5 6 15,-2-6-6-15,-2-7-14 16,0-8 7-16,-2-1 6 16,0-2-1-16,0 1-7 15,0 0 2-15,0-2 7 16,0 2 0-16,0 0 0 15,0 0 0-15,0 0 0 16,0-1 1-16,0 4-1 16,0-3 1-16,-2 2-1 15,0 2 7-15,0 0-7 0,0 0-2 16,0 0 2-16,-2 0 0 16,4 0 0-16,-2 0 0 15,0 0 0-15,0 2 0 16,0-1 0-16,-3 4 0 15,3-1 0-15,-2 1 1 16,0-2-1-16,1-1 1 16,1 1-1-16,-1-6 1 15,3 1-1-15,0 1 1 16,-2-4-1-16,2 3 0 16,0-1 0-16,0 0 0 15,0 2 0-15,0-1 0 16,0-1 0-16,0 2 0 0,-2 0 0 15,2 1 0-15,0 2 0 16,-2 1 0-16,0-4 1 16,-1 2-1-16,3 0 0 15,-2-2 1-15,2 1 0 16,-2-2-1-16,2 0-1 16,-2 0 1-16,2-4-1 15,0 2 1-15,0-2-1 16,0 0-6-16,0-2-2 15,0 2-9-15,0-2-12 16,0 0-14-16,-7 0-44 16,-13-16-42-16,0-6-139 15,2-5-490-15</inkml:trace>
  <inkml:trace contextRef="#ctx0" brushRef="#br0" timeOffset="9353.4895">9333 12422 352 0,'0'0'117'0,"0"0"-71"16,0 0 270-16,0 0-99 0,0 0-123 16,0 0-29-1,0 0 26-15,-2 26-26 0,0-17 2 16,2 0 16-16,-3 0 1 16,3 1-13-16,0-1-14 15,0 1 0-15,0 1 0 16,0-1 0-16,0 0-1 15,0 2-6-15,0 0 2 16,5 2-10-16,5 0 42 16,2 0-11-16,3 2-39 15,1-1-2-15,4 0 6 16,0 0-4-16,5 2 2 0,2 1 4 16,4 0-6-1,4 0-1-15,3 0 2 0,7-2-2 16,6-1-12-16,7-6 1 15,6 0 17-15,11-4-8 16,0-1 1-16,5-2-10 16,-6 2-6-16,-6-2-10 15,-5 4 5-15,-10-1-4 16,-8 0 7-16,-2 1 1 16,-6 1-3-16,-1-3 3 15,1 0 6-15,4-3 1 16,1-1-4-16,3 0-3 15,1 0-5-15,2 0-2 16,0 0-7-16,6 0 5 16,2 0-5-16,4 0-1 0,7 0 0 15,4 0 1-15,3 4 8 16,-1 4-8-16,-2 1 0 16,-4-2 6-16,-7 1-7 15,-9-2 0-15,-11-2 1 16,-11-1-1-16,-6-2 1 15,1-1 5-15,3 0-5 16,11 0-1-16,11 0 1 16,11 0 6-16,14 0-5 15,5 3 8-15,8 5-8 16,-2 2-1-16,0-1 0 16,-7 6 0-16,-8-3-1 15,-10-2 1-15,-14 0-1 0,-8-4 0 16,-11-2 0-1,-9-4 0-15,-5 0 1 0,-1 0 5 16,-2 0-6-16,8 0 1 16,6 0 0-16,12 0-1 15,9 4 0-15,9 4 0 16,10 2 1-16,9 2 0 16,4 2 0-16,2 0-1 15,2-2 1-15,-4 0-1 16,-5 0 1-16,-5-4-1 15,-9 0 5-15,-14 0-4 16,-13-4-2-16,-13 0-6 0,-9-2 6 16,-5-2 1-16,-4 0 0 15,5 0 2-15,-1 0-1 16,6 0 5-16,5 0-5 16,3 0 0-16,9 0 0 15,8 0 0-15,7-2 0 16,10 2-1-16,6 0 0 15,2 0 0-15,-2 0 0 16,-5 0 0-16,-6 0-1 16,-9 0 0-16,-5 0 0 15,-4 0-4-15,-2 2 5 16,-2-2 0-16,-1 0 1 16,0 0 0-16,-1 0 0 15,-3 0-1-15,2 0 2 16,2 0-1-16,10-2-1 0,7 0 0 15,5 0 0 1,5 0 0-16,0 2 0 0,-2 0-2 16,1 0 2-16,-6 0-2 15,1 0 1-15,3 0 0 16,8 0 0-16,2 0 1 16,0 0 0-16,-5-2 1 15,-10 0 5-15,-9-2-6 16,-10 0 0-16,-4 0 0 15,-2 0-4-15,-1 0 4 16,-1 0 0-16,2 0 0 16,0 0 0-16,9 2 0 15,10 0 0-15,15 0 6 0,12 2-6 16,7 0-1 0,6 0-5-16,-4 0 5 0,-7 0 0 15,-10 2 0-15,-11 0 1 16,-11 0-1-16,-15 0 0 15,-5-2 1-15,-5 0 0 16,-3 0 1-16,4 0-1 16,-2 0 0-16,5 0 2 15,3 0-1-15,7-2-1 16,1 0 1-16,5-2-1 16,0 2-2-16,0 0 1 15,-2 2 0-15,2 0-6 16,4 0 7-16,3 0-1 0,-1 0 1 15,4-2-6 1,-4 2 5-16,-4 0 1 0,1-2-1 16,-3 2 0-16,-6-2 0 15,0 0 1-15,-3 0 0 16,-5 0 0-16,-3-2 1 16,-1 0 0-16,0 0 0 15,3 0 0-15,6 0-1 16,2 0 0-16,4 2 0 15,1 2-1-15,-2-2 1 16,-2 0 1-16,0 0-1 16,6 0 0-16,7 0 0 15,7-3 0-15,-1 4 7 16,-9-3-6-16,-8 2-1 0,-9 0 1 16,-8 0 3-16,1 0-4 15,0-2 0-15,0 2 0 16,-2 0 0-16,1 0 1 15,2 0-1-15,-4 0 1 16,1 2-1-16,2-2-1 16,0 2 1-16,2 0-1 15,0-3 1-15,3 3 1 16,-4-1 0-16,1-1-1 16,-1 2 0-16,-2-2 1 15,1 0-1-15,-2 2-1 16,2-2 1-16,-2 2 0 15,1-2 0-15,2 0 1 0,-1 0-1 16,1-1 1 0,2 0 0-16,1 1-1 0,0-2 1 15,1 2-1-15,-1 0 0 16,1 2-1-16,-3 0 0 16,2 0 0-16,-2 0 1 15,2-2-1-15,-1 2 1 16,1 0 0-16,-1 0 0 15,-2 0-1-15,3 0 1 16,-1 0 0-16,1-2-1 16,3 2 1-16,-3-2 0 15,0 0 1-15,-1 0-1 16,-1-1 0-16,-3 3 1 16,2-1-1-16,-2 1-1 15,3 0 0-15,1 0-7 0,1 0 7 16,3 0 0-16,-1 0 1 15,-1 0-1-15,-1 0 1 16,-2-3-1-16,-2 1-1 16,-2 1 1-16,-3-1-5 15,1 2 0-15,-3-2 6 16,-2 2-1-16,2 0 1 16,-2 0 0-16,0 0 1 15,2 0-2-15,-2 0 2 16,0 0-2-16,0 0 1 15,0 0 0-15,0 0 0 16,0 0-2-16,0 0-5 0,0 0-7 16,0 0-2-16,0 0 10 15,0 0-24-15,0 0-58 16,-17-13-106-16,-4 1-348 16,0-2-903-16</inkml:trace>
  <inkml:trace contextRef="#ctx0" brushRef="#br0" timeOffset="11518.8062">11610 7160 143 0,'0'0'79'0,"0"0"289"16,0 0-43-16,0 0-95 15,0 0-59-15,0 0-36 16,0 0-26-16,0 0-19 0,0 0 9 16,0 0-1-16,0 0-4 15,0 0-12-15,0 0-7 16,-2 0-12-16,-9 0-17 15,-1 0 10-15,-1 0-7 16,-3 4-6-16,1 3-2 16,-3-1-10-16,1 2-1 15,-4 0 3-15,1 2-5 16,-2 2-16-16,0 4 1 16,-1 2-7-16,1 4-5 15,2 0-1-15,4 0 0 16,8-1 1-16,1 0-1 15,7-3 0-15,0-2-1 16,2 0 1-16,13-2 1 16,6 0 15-16,3-2 0 0,1 0 4 15,3-4 2-15,-1-1-7 16,-2-6-5-16,-3-1-8 16,-4 0 4-16,-2-1-6 15,-6-10-22-15,-10-13-73 16,0 6-187-16,0 3-380 0</inkml:trace>
  <inkml:trace contextRef="#ctx0" brushRef="#br0" timeOffset="12132.1987">11688 7368 114 0,'0'0'56'0,"0"0"-4"0,0 0 215 16,0 0-56-16,0 0-52 15,0 0-19-15,0 0 0 16,38 0 28-16,-36 3-11 16,0 1-6-16,-2 4 12 15,0 2 10-15,0 4-21 16,0 3-32-16,0-2-34 15,0 3-48-15,0-4-17 16,0-2-12-16,5-2-8 16,8-6 8-16,5-4-3 15,4 0 10-15,3-6-6 16,1-14 1-16,1-4-5 16,-2-6-5-16,-5-1 6 0,-3 1 0 15,-3-2 1 1,-3 3-1-16,-7 2 13 0,-4 6 8 15,0 3 9-15,0 4 23 16,-21 6 14-16,-10 5-5 16,-8 3-25-16,-5 5-21 15,1 15-14-15,3 7-9 16,7 0-6-16,6 7-33 16,10-2-73-16,7-4-71 15,10-6-202-15,4-10-327 16,19-8-399-16</inkml:trace>
  <inkml:trace contextRef="#ctx0" brushRef="#br0" timeOffset="12937.5046">12111 7271 111 0,'0'0'64'15,"0"0"289"-15,0 0-12 16,0 0-114-16,0 0-52 16,0 0-45-16,0 0-22 15,25 20-12-15,-25-5-16 16,0 3-10-16,0-1-10 16,0 3-16-16,0 0-2 15,0-4-11-15,0-2 1 0,4-1-11 16,0-6 1-1,6-3 8-15,-1-3 32 0,1-1 9 16,4 0 17-16,1-7-14 16,4-13-22-16,-2-4-22 15,1-4-6-15,-3 0-4 16,1 2-2-16,-5 2-7 16,-3 6-4-16,-6 6 5 15,0 6-3-15,-2 3 4 16,0 3-4-16,0 0-9 15,-4 0-9-15,-6 9-30 16,1-1-59-16,1 2-133 16,0-2-270-16,6-2-576 0</inkml:trace>
  <inkml:trace contextRef="#ctx0" brushRef="#br0" timeOffset="13748.4139">12368 7353 41 0,'0'0'106'15,"0"0"-36"-15,0 0 270 16,0 0-121-16,0 0-96 16,0 0-29-16,0 0-20 15,0 26-5-15,0-26 2 0,4 0-13 16,1 0-7-16,3 0 7 16,1 0-3-16,7-8-3 15,2-6-7-15,-1-2-4 16,4-1 16-16,-4 0-3 15,-3 3 10-15,-1 4 7 16,-7 4 0-16,2 3-8 16,-6 0-30-16,-2 3-11 15,0 0-13-15,0 3-8 16,0 9 14-16,0 9-3 16,0 3-2-16,0 1-4 15,0-2 3-15,-4-3-9 16,2-2 0-16,-2-8 25 15,4-4 22-15,0-4-4 16,0-2 28-16,0 0 7 0,6-6-5 16,7-8-31-16,3-4-23 15,-1-2-10-15,-4 2-8 16,0 2 5-16,-4 6-6 16,-3 2 0-16,-2 7-13 15,-2 1-11-15,0 0 2 16,0 0 1-16,0 5 11 15,0 11 10-15,0 2 1 16,0 5 0-16,-4 2 7 16,0-3-7-16,1-3 0 15,3-6-1-15,0-7 0 16,0-3-1-16,9-3-15 0,2 0-123 16,1-9-89-16,-2-7-270 15,-3 0-506-15</inkml:trace>
  <inkml:trace contextRef="#ctx0" brushRef="#br0" timeOffset="14143.3348">12925 6980 633 0,'0'0'371'15,"0"0"-92"-15,0 0-50 16,0 0-28-16,0 0-46 16,0 0-26-16,0 0-41 15,40-50-19-15,-40 50-26 16,0 8-14-16,0 18-1 15,0 12 11-15,-11 16-10 16,-10 10-12-16,-3 9-5 16,-3 2-11-16,0 2 5 15,1-4-5-15,6-8 8 16,6-10 9-16,7-14-9 16,7-14-9-16,0-13 0 15,10-14-6-15,12-2-87 0,11-51-134 16,-6 3-167-16,-3 0-566 15</inkml:trace>
  <inkml:trace contextRef="#ctx0" brushRef="#br0" timeOffset="14387.0806">12833 7309 101 0,'0'0'1318'16,"0"0"-824"-16,0 0-225 16,0 0-29-16,0 0-71 0,116-3-56 15,-73-2-45-15,-2-1-33 16,-3-3-18-16,-4 4-13 16,-12 1-4-16,-10 1-74 15,-12-3-182-15,0 3-485 16,-2 1-946-16</inkml:trace>
  <inkml:trace contextRef="#ctx0" brushRef="#br0" timeOffset="15119.6893">13023 7495 9 0,'0'0'985'15,"0"0"-500"-15,0 0-309 16,0 0 17-16,0 0-9 16,0 0-28-16,0 0-52 15,37 34-54-15,-26-30-31 16,3-4-8-16,-1 0-11 15,3 0-37-15,-3-4-61 16,1-10-14-16,-5-2 15 16,-3-2 28-16,-4 2 33 15,-2 4 24-15,0 2 12 0,0 2 25 16,-13 6 42-16,-1 2 6 16,-1 0-12-16,-1 2 5 15,1 12 1-15,1 4 1 16,1 3-10-16,7 2-9 15,1 1-20-15,5 0-14 16,0-4-14-16,0 1 1 16,11-7-1-16,5-6 1 15,4-4-1-15,4-4-1 16,3 0 1-16,2-17-1 16,0-6 0-16,-2-4 1 15,-1-3 8-15,-3 0-8 16,-3 1 11-16,-5 2-3 0,-5 8 5 15,-4 4 6-15,-1 7 15 16,-5 6 3-16,0 2-14 16,0 0-7-16,0 0-10 15,0 0-6-15,0 10 1 16,0 5-1-16,0 2 0 16,0 1 0-16,0 4 0 15,0 3 5-15,-3-2-6 16,1 1-1-16,2-3 1 15,0-4-1-15,20 0 1 16,16-3 13-16,10-4 55 16,10-2 14-16,-2-2 31 0,-8-4-47 15,-10 0-35 1,-16-2-14-16,-16 4-8 0,-4 1-9 16,-41 6-27-16,-11 1-128 15,-4-3-427-15</inkml:trace>
  <inkml:trace contextRef="#ctx0" brushRef="#br0" timeOffset="218211.5121">6160 8877 662 0,'0'0'250'15,"0"0"-101"-15,0 0-49 16,0 0 0-16,0 0-25 16,0 0-27-16,-2 0-7 15,2 0-7-15,0 0 0 16,-2 0-4-16,2 0-5 15,-2 0-9-15,2 0-3 16,0 0-3-16,0 0 3 0,0 0-2 16,0 2-3-16,0 0 7 15,0 2 1-15,0-2 0 16,6 3 12-16,-2-4 40 16,5 3-8-16,-2 2-16 15,4-2-22-15,0 2-10 16,1 0-5-16,1 0 0 15,3 0-5-15,1-2 8 16,3 3 3-16,5-6-5 16,0 1 2-16,1 0-3 15,1-2 2-15,0 2 7 16,-3 0-1-16,-1 0-6 16,-4 2-3-16,2 2 2 0,-3 2-2 15,1-2 0 1,2 0 7-16,-2 0 3 0,4-2 21 15,-3-2 4-15,-1-2-10 16,0 2-4-16,-3-2-1 16,-3 0 1-16,-3 0 4 15,0 2-7-15,-1 0-4 16,-1 0 1-16,4-2-2 16,1 3-4-16,3-3 3 15,1 0 9-15,6 1-4 16,-1-1-15-16,4 0 4 15,3 0-11-15,0 0 24 16,-2 3-2-16,-2-2-17 0,-2 1-5 16,-8 0-1-1,-1 2 1-15,-2-2-1 0,5 2 2 16,2 0 23-16,4 0 18 16,1-2-24-16,1-2-7 15,-1 0-3-15,3 0-1 16,4 0-2-16,2 0 16 15,6 3-6-15,-6-2-8 16,-6-1-8-16,-6 3 2 16,-4-3-2-16,-4 0 1 15,5 1 0-15,3-1-1 16,14 2 1-16,13 3 9 16,14-2 17-16,9 4-4 15,10-2-9-15,-3 1-12 0,-2 0-2 16,-5 3 1-1,-4-2-1-15,-4 0 0 0,-13-1-1 16,-9-2 1-16,-15-4 0 16,-8 0 0-16,-7 0 1 15,-3 0-1-15,-2 0 1 16,3 0 0-16,-1 0 1 16,4 0-2-16,3 0 1 15,6-6 0-15,10-1-1 16,8 3 0-16,17 1 0 15,9 1 0-15,9 2 1 16,-3 0 0-16,-6 0-1 16,-19 0-1-16,-12 0 0 15,-17 0-5-15,-8 0 6 16,-4 0 0-16,-3 0 0 0,1 0 6 16,-1 0-6-16,0 0 1 15,2 0 0-15,3 2 0 16,1-2 11-16,4 2 4 15,-1-1-5-15,3 1-1 16,-1 3-2-16,3-1-2 16,1 0-5-16,4-1 14 15,3 1-9-15,5 3-5 16,2-3 0-16,3 2 1 16,-1-2-2-16,-4 0 6 15,-7-2-4-15,-6 0-2 16,-8-2 0-16,-1 0 0 15,-2 0 1-15,-5 0-1 0,0 0 10 16,0 0-8-16,0 0 8 16,0 0-3-16,0 0-7 15,0 0-8-15,0 1 2 16,0 4-1-16,4-1-5 16,3 0 5-16,4 0 6 15,1 2 1-15,-2-5 0 16,3 4 0-16,-1-5 0 15,-3 2 1-15,-1-2-1 16,-2 0 0-16,0 0-1 16,-2 0 2-16,1 0 0 15,-1 0-1-15,0 0-1 16,-4 0 1-16,2 0 0 0,-2 0 0 16,0 0 1-1,0 0 0-15,0 1 0 0,0-1 0 16,0 0 0-16,0 0-1 15,0 3-5-15,0-3 5 16,6 2-6-16,-4-2 0 16,0 0-18-16,0 2-33 15,-2-2-51-15,-14 0-179 16,-7 0-575-16</inkml:trace>
  <inkml:trace contextRef="#ctx0" brushRef="#br0" timeOffset="220479.236">6365 11119 87 0,'0'0'13'16,"0"0"611"-16,0 0-347 15,0 0-64-15,0 0-45 16,0 0-18-16,0 0-33 16,-35 7-32-16,35-7-16 15,0 3-2-15,0-1 0 0,2 2 16 16,7 0 10-16,1 3 3 15,7-4-9-15,0 1-14 16,8 0-24-16,4 0-8 16,4-4-5-16,2 3-2 15,6-3 8-15,-3 1-12 16,2 1-14-16,-3 2-6 16,2 0 4-16,-4 2-1 15,1 2 5-15,-1 0-1 16,-1 0-3-16,-3-2 0 15,-2 2-5-15,0-2 0 16,0-2-3-16,0 0-5 0,2 0 10 16,3-2-5-16,-1 2 4 15,0-1-8-15,3 0 5 16,-3 3 3-16,4 0-9 16,0 0 8-16,3 2 27 15,0 0-10-15,-4 1-14 16,-5-5 1-16,-7-1 8 15,-6-1 3-15,1-2 3 16,-4 2-3-16,3 0-9 16,1-2-2-16,2 0-2 15,6 0-2-15,2 0 13 16,4 0-9-16,3 0-12 16,1 0 11-16,-1 0-11 15,-3-2 7-15,-4-2-8 16,-9 2 1-16,-1 1-1 0,-4 1 0 15,1 0-1-15,1 0 0 16,1 0 1-16,-3 0 1 16,1 0 6-16,0 1-7 15,4 1 1-15,7 0 1 16,8 0 10-16,5 0-5 16,-1 0-5-16,-8-2-1 15,-7 3 6-15,-4-2-7 16,-4 2-1-16,-1 1 0 15,4-1 0-15,0 1 1 16,1 0 0-16,-2 0 0 16,0-4 1-16,-2 3 0 15,1-3 0-15,1 0 1 0,2 1-1 16,-2-1 0 0,-3 2-1-16,-3 2 0 0,-3 0-2 15,1 0 2-15,4 0 0 16,7 2 0-16,0-2 30 15,2-1-14-15,-1-2-8 16,-4-1-1-16,0 0-6 16,-1 0 8-16,3 0-8 15,1 0 0-15,0-1 0 16,0-2 5-16,-3 3-6 16,-3 0 0-16,-3 0-1 15,-1 0 0-15,-3 0-5 16,2 0 5-16,-4 0 0 0,1 0 0 15,-1 0 0-15,1 0 1 16,2 0 0-16,0 0 1 16,0 3-1-16,0-2 0 15,6 6-1-15,12 3-1 16,13 5 1-16,14 6 0 16,4-3 1-16,-12-2 0 15,-9-6 2-15,-16-6-1 16,-7 0 0-16,-3-2 0 15,-5-2-1-15,1 2 0 16,-4-2 0-16,-3 0 2 16,0 0-1-16,0 0 7 15,0 0-2-15,0 0-5 16,0 0-1-16,0 0-7 0,0 0-1 16,0 0-4-16,0 0 2 15,0 0-1-15,0 0 4 16,0 0 5-16,0 0 1 15,0 0-6-15,0 0 7 16,-5 0 0-16,3 0-1 16,-3 0 0-16,3 0-5 15,0 0-7-15,0 0-2 16,2 0 0-16,0 0 7 16,0 0-2-16,0-2 8 15,0 0 2-15,0 0-9 16,0 0 9-16,0 0-1 15,0 2 1-15,0-2-2 0,0 2 1 16,0-2-5-16,0 2-2 16,0-2 7-16,-5 0-29 15,-1 2-19-15,-4-2-38 16,-5-2-70-16,1-1-194 16,-1 2-541-16</inkml:trace>
  <inkml:trace contextRef="#ctx0" brushRef="#br0" timeOffset="222821.9252">7934 8729 10 0,'0'0'562'16,"0"0"-221"-16,0 0-123 15,0 0-82-15,0 0 0 16,0 0-1-16,0 0-17 16,-5-12-13-16,5 12-2 15,0 0-21-15,0 0-25 0,0 0-3 16,0 0-3-16,0 2 7 16,0 5-4-16,0 7-8 15,11 4-9-15,2 5 2 16,6 0-8-16,0 6-4 15,8 1 1-15,0 0-10 16,4-1-8-16,0 0-9 16,0-3 0-16,-2-4-1 15,-4-4-1-15,-5-6-6 16,-7-2-6-16,-4-4 12 16,-4 0 1-16,-2-4 0 15,-3 2 6-15,0 0-5 16,0 0 0-16,0 2 8 15,0 2 16-15,0 1 17 16,-6-2-15-16,2 4-1 0,-5-2-12 16,1 2-2-16,1-4-3 15,0 0-2-15,2-3-5 16,1 0-1-16,-2-2 8 16,-1 2-9-16,-7 2 6 15,-3 0-6-15,-8 4 8 16,-4 2-2-16,-4 2-5 15,-6 2 6-15,4-2 4 16,1-2 2-16,3 0 5 16,2 0-2-16,6-4 7 15,2 0-2-15,3-4 8 16,5 0 1-16,4-2-4 0,4 0-5 16,3-2-3-16,2 0-2 15,0 0-7-15,0 0-9 16,0 0 0-16,0 0-9 15,0 0-9-15,0 0 9 16,0 0-9-16,0 0-48 16,14 0-93-16,1-2-184 15,3-4-539-15</inkml:trace>
  <inkml:trace contextRef="#ctx0" brushRef="#br0" timeOffset="224293.3537">7747 11011 26 0,'0'0'601'15,"0"0"-208"-15,0 0-125 0,0 0-67 16,0 0-22-16,0 0-15 16,0 0-53-16,-16-18-23 15,16 18-3-15,0 0-7 16,0 0 4-16,0 0-8 15,0 0-5-15,0 10 7 16,8 4-18-16,6 4-15 16,4 2-18-16,6 1-8 15,3 0-11-15,2-1-6 16,2-2 0-16,1-2 0 16,-3-2 0-16,-5 0-1 15,-4-2-6-15,-4-2 1 16,-3 3 5-16,-4-2-12 0,2 1 13 15,-2 2-1-15,0 0 1 16,0 2 0-16,0 0 1 16,-1 5-1-16,2-3 0 15,-4 0 5-15,-3-4-5 16,-3-3-8-16,0-3 7 16,0 1 1-16,0-6 1 15,0 2-1-15,0-5 1 16,0 1 9-16,0-1 2 15,0 0 5-15,0 0-8 16,-5 0-3-16,1 0 3 16,0 0 8-16,-6 5-3 0,1 1-2 15,1 1 0-15,-6 1-2 16,1 3 1-16,-1-1-1 16,-3 2-1-16,-4 4 6 15,-3 2-3-15,-5 6 6 16,-7 2 0-16,-2 2-3 15,-4-2-2-15,0-2-1 16,0-6-1-16,4 0 0 16,7-6-3-16,4-4-2 15,9-1-5-15,7-5 5 16,7-2-6-16,1 0 0 16,3 0-1-16,0 0-6 15,0 0-7-15,0 0-8 0,0 0-17 16,0 0-49-1,5 0-70-15,8 0-162 0,1 0-412 16,-2 0-738-16</inkml:trace>
  <inkml:trace contextRef="#ctx0" brushRef="#br0" timeOffset="229151.4245">4737 8704 28 0,'0'0'95'0,"0"0"473"16,0 0-296-16,0 0-38 15,0 0-43-15,0 0 0 16,0 0-27-16,-5-41-26 16,1 38-25-16,-4 0-4 15,2 0-5-15,-3-1-2 16,0 3-21-16,-2 1-17 16,-2 0-21-16,-3 0-22 15,-3 0-14-15,-4 0-5 16,-2 5-1-16,1 10 5 15,4 1-6-15,0 2-6 16,4 5 0-16,7 4-3 16,3 1-3-16,6 1-7 15,0-2 3-15,0-1 4 16,17-4-7-16,3-6 8 16,5-2 2-16,2-4 9 0,-2-6 9 15,-2-2 1-15,2-2-10 16,4 0-8-16,-6-6-223 15,-6-4-418-15</inkml:trace>
  <inkml:trace contextRef="#ctx0" brushRef="#br0" timeOffset="229789.7484">4884 8921 107 0,'0'0'843'16,"0"0"-502"-16,0 0-106 0,0 0-15 15,0 0-43 1,0 0-80-16,0 0-22 0,31-20 3 16,0 4-27-16,7-6-14 15,6-8-16-15,1-8-19 16,4-8 0-16,-4-8 7 15,-3-4-8-15,-9-1 5 16,-11 1 2-16,-6 0-7 16,-11 5 14-16,-5 8-5 15,0 8 5-15,0 10 3 16,-16 9 17-16,-1 7-11 16,-8 7 7-16,-2 4-19 15,-4 0-12-15,-3 15 0 16,-3 10-1-16,-2 8-5 15,4 7 5-15,1 6 0 0,5 6-5 16,7 2 6-16,9 4 0 16,6 2-1-16,5 1 0 15,2-3 1-15,0-5 1 16,4-3 5-16,9-5-4 16,1-8-2-16,4-3 0 15,0-11-1-15,-3-5-9 16,3-5-85-16,-1-10-37 15,4-3-109-15,-5 0-261 16,-5-6-215-16</inkml:trace>
  <inkml:trace contextRef="#ctx0" brushRef="#br0" timeOffset="230660.1918">5162 8895 77 0,'0'0'118'0,"0"0"575"15,0 0-417-15,0 0-92 16,0 0-26-16,0 0-56 16,0 0-75-16,15-30 7 15,17 14 5-15,5-8 2 16,8-8-19-16,2-8-13 15,-2-6 5-15,-1-7 0 16,-1-3-4-16,-6-4 0 16,-5-2-3-16,-8-2-5 15,-6 3 24-15,-10 10-1 16,-8 7 9-16,0 12 16 16,0 11 11-16,-17 11-8 0,-6 9-16 15,-6 1-12-15,-6 9-18 16,-7 21 5-16,-5 13-11 15,-2 7-1-15,6 6 0 16,8 6-18-16,8-2 6 16,10 0 11-16,5-2-1 15,10-6-4-15,2-2 4 16,0-5 1-16,0-5 1 16,0-5 9-16,2-8-8 15,-2-3 6-15,2-7-6 0,2-6 6 16,4-3-7-1,0-6-26-15,9-2 8 0,2 0 17 16,6 0 1 0,6-10 0-16,0-7 9 0,0 2-9 15,-6 1-7-15,-6 2 6 16,-5 3 1-16,-9 4 0 16,-5 3-11-16,0 2-1 15,0 0-6-15,0 0-20 16,-13 7-29-16,-6 8 64 15,-1 5 3-15,3 2 1 16,5 2-1-16,8 1-6 16,4-6-3-16,0-1-18 15,18-5 4-15,7-6 22 16,6-3 1-16,2-4 12 16,0 0 24-16,-1 0 20 0,-8-6 5 15,-6-6-8-15,-7 2-28 16,-8 2-25-16,-3 8-157 15,-19 0-493-15,-3 0-579 0</inkml:trace>
  <inkml:trace contextRef="#ctx0" brushRef="#br0" timeOffset="233326.6832">4518 11103 20 0,'0'0'12'16,"0"0"59"-16,0 0 282 0,0 0-34 16,0 0-95-1,0 0-3-15,0 0-53 0,-16 0-34 16,12 2-13-16,0 0-3 16,1-1-16-16,1-1-4 15,2 0-6-15,0 0 10 16,0 0 7-16,0 0-10 15,0 0-26-15,0 0-18 16,0-7-15-16,0-7-29 16,11-9 12-16,9-11 10 15,7-7-15-15,2-5-17 16,3-1-1-16,-3 5 0 0,-4 11 0 16,0 8-7-1,-4 9-5-15,-6 6-15 0,-1 6-12 16,-4 2-2-16,-1 0-10 15,-2 18-19-15,-2 8-27 16,-5 8-1-16,0 4 16 16,0 5 23-16,0-5 42 15,-7-3 11-15,-2-2 6 16,0-5 12-16,0-4 10 16,3-6 7-16,-2-3 2 15,6-2-9-15,0-5 3 16,2-2-9-16,0-2-16 15,0-3-7-15,16-1-4 0,4 0 5 16,4 0 5-16,8-5 1 16,5-17-204-16,-8 2-374 15,-6 2-407-15</inkml:trace>
  <inkml:trace contextRef="#ctx0" brushRef="#br0" timeOffset="233835.485">5026 10941 522 0,'0'0'657'0,"0"0"-441"15,0 0-49-15,0 0-4 0,0 0-49 16,0 0-43-1,0 0-32-15,-67-42-14 0,52 42-1 16,-1 0 9-16,1 11-17 16,1 4 15-16,1 1-22 15,1 4 4-15,6 2-11 16,4 2 4-16,2-2-6 16,0 0-13-16,16 0 4 15,7-4-7-15,9-4 14 16,1-2-11-16,3-3-12 15,-4 0-13-15,-7-3 1 16,-4 0 1-16,-7-2 17 0,-10 2 18 16,-4-5 1-1,0 5 7-15,0-5 33 0,-2 3 21 16,-12 0 8-16,-3-1 8 16,-8 6-5-16,-6-1-7 15,0 0-13-15,-3 5-21 16,1-4-18-16,4 1-11 15,2-2-1-15,5 0-1 16,6-2-1-16,7-4-28 16,7-2-96-16,2 0-122 15,16 0-82-15,8-10-207 16,5-4-193-16</inkml:trace>
  <inkml:trace contextRef="#ctx0" brushRef="#br0" timeOffset="234217.8672">5323 10676 515 0,'0'0'538'0,"0"0"-320"15,0 0-51-15,0 0-46 16,0 0-37-16,0 0-23 16,0 0-23-16,-14-16 3 15,14 16 15-15,0 0-4 0,0 0 4 16,0 0 9-16,-3 2-10 16,1 14-22-16,-2 12 24 15,-3 10 5-15,-6 14-12 16,-5 8-16-16,-4 9-3 15,-3 0-29-15,1 1-2 16,4-11 0-16,4-7-138 16,7-12-15-16,7-9-9 15,0-10-117-15,-2-5-22 16,-3-7-112-16,2-5-324 0</inkml:trace>
  <inkml:trace contextRef="#ctx0" brushRef="#br0" timeOffset="234460.2685">5167 11069 196 0,'0'0'756'15,"0"0"-221"-15,0 0-295 16,0 0-47-16,0 0-70 15,0 0-62-15,0 0-19 16,62-12-5-16,-16 10-20 16,4-6-9-16,-2-2-8 0,-9 3-200 15,-16 3-423 1,-11 4-722-16</inkml:trace>
  <inkml:trace contextRef="#ctx0" brushRef="#br0" timeOffset="235787.7651">7564 8687 45 0,'0'0'84'16,"0"0"426"-16,0 0-273 16,0 0-38-16,0 0-73 15,0 0-61-15,0 0-3 16,-5-6-18-16,1 10-9 0,-5 6 1 16,0 2 2-1,0 2 17-15,-4 4 12 0,-2 6 7 16,-6 6-8-16,-8 12-12 15,-11 15-18-15,-11 12-3 16,-12 9-16-16,-5 7-11 16,-4-3 1-16,5-6-7 15,9-12-7-15,10-10-24 16,14-15-8-16,12-13 23 16,13-12 16-16,7-12 1 15,2-2 0-15,0-2 28 16,15-19 39-16,5-2-35 15,-7-7-33-15,-6 6-238 16,-5 6-429-16</inkml:trace>
  <inkml:trace contextRef="#ctx0" brushRef="#br0" timeOffset="236794.1128">6956 9779 29 0,'0'0'317'16,"0"0"76"-16,0 0-156 15,0 0-81-15,0 0-11 16,0 0-28-16,0 0-40 15,89-46-20-15,-54 26-9 16,-1-4 1-16,-3 0 18 16,-9 2 30-16,-6 1 14 15,-10 9-13-15,-1-1 2 0,-3 5-6 16,-2 2-14-16,0 4-27 16,0 2-23-16,0 0-11 15,0 0-10-15,0 0 0 16,0 0-2-16,0 0 9 15,0 4 1-15,0 16-10 16,0 10 20-16,-4 10-3 16,-10 4-8-16,-1 4-16 15,-1-4 2-15,3-5-1 16,1-9-1-16,6-9-8 16,2-6-2-16,4-9 9 15,0-6 1-15,0 0 0 16,0 0 11-16,0 0-11 0,2-10-38 15,0-8-183-15,0 2-398 16,-2 3-683-16</inkml:trace>
  <inkml:trace contextRef="#ctx0" brushRef="#br0" timeOffset="237769.7242">6931 10935 9 0,'0'0'75'16,"0"0"252"-16,0 0 1 16,0 0-104-16,0 0-35 15,0 0-47-15,0 0-49 16,42-75-31-16,-37 69-9 0,-3 2-1 15,-2 2 6 1,0 2 2-16,0 0 10 0,0 0 7 16,-5 10-11-16,-6 8 28 15,-4 6-3-15,-3 11-18 16,-7 6-26-16,-6 12-7 16,-7 5-22-16,-4 4 0 15,2 0-18-15,2-6-45 16,7-9 42-16,6-12 3 15,10-8 39-15,5-9 13 16,4-4 26-16,2-3-10 16,-1 0-19-16,1-1-17 15,2-4-10-15,2 0-12 16,0-4-10-16,0-2 0 16,0 0-7-16,0 0-9 0,13-6-14 15,3-8 0-15,3-8-106 16,-3 2-196-16,-5 6-369 0</inkml:trace>
  <inkml:trace contextRef="#ctx0" brushRef="#br0" timeOffset="238437.433">6577 11951 134 0,'0'0'139'0,"0"0"706"0,0 0-528 16,0 0-107-16,0 0-10 16,0 0-29-16,0 0-45 15,55-76-68-15,-24 45-29 16,3-2-11-16,2-3 4 16,-5 0 6-16,-2-3 2 15,-3 6-2-15,-3 2-1 16,-5 5-1-16,-5 8 0 15,-1 4-4-15,-8 8 3 16,-2 6 2-16,-2 0 1 16,0 0-1-16,0 8-12 0,0 12 12 15,0 10 1-15,0 7-9 16,-6 3-7-16,-4 0-6 16,4-4-5-16,1-4 0 15,5-8 0-15,0-8-1 16,0-4-6-16,0-8 0 15,7-4 0-15,-1 0 0 16,2 0-30-16,-8-18-64 16,0 2-252-16,-12 4-659 0</inkml:trace>
  <inkml:trace contextRef="#ctx0" brushRef="#br0" timeOffset="298500.38">17414 10363 29 0,'0'0'117'15,"0"0"272"-15,0 0-174 16,0 0-108-16,0 0-23 15,0 0-12-15,5 0-20 16,-5 0-30-16,0 0-10 16,0 0 12-16,0 0 18 15,0 0 0-15,0 0-7 16,0 0-21-16,0 0-5 0,0 0-8 16,0 0 6-16,0 0-6 15,0 0 0-15,0 0 11 16,0 0-12-16,0 0 6 15,0 0-4-15,0 0 12 16,0 0-5-16,0 0 4 16,0 0 9-16,0 0 1 15,2 0-7-15,5 0 11 16,1 0 30-16,4 0 18 16,3 0-8-16,3 0 2 15,0-5-11-15,0 2-17 16,-1-1-3-16,3 0-9 15,1 3-10-15,-2-5-5 0,4 5-6 16,-3-1 1-16,0 0 3 16,-2 2-6-16,-1 0 1 15,1 0 3-15,1 0 5 16,0 0 6-16,4-2 1 16,3 2 4-16,1-2 3 15,0 0-3-15,-1-2 5 16,1 0 5-16,0 2 2 15,-5-2 6-15,1 0-10 16,-4 0 5-16,2 2-11 16,-3-2-7-16,1 2-8 15,0 0 0-15,-2-1 4 16,1 2-4-16,2-2-7 16,0 2-5-16,-2 1 7 15,2-2-7-15,-2 2 0 0,2 0 5 16,-3 0 0-16,2-2 0 15,-2 2 6-15,-1 0 3 16,-1 0 6-16,-1 0-1 16,1 0-2-16,6 0 0 15,3 0-2-15,10 0 31 16,3 0-25-16,6 0-9 16,-3 2-5-16,-7 1-7 15,-2 0-1-15,-6-3 1 16,-5 0 0-16,0 0 5 15,0 1-5-15,4 2 0 16,3 1 17-16,2 0-11 0,-2-1 9 16,-2 0-14-1,-5-1-1-15,-3 0 5 0,1-2-5 16,4 2 1-16,5 0 5 16,4 0 1-16,6 0-2 15,-4 0-5-15,-2-2-1 16,0 3 1-16,-2-2-1 15,2 3 0-15,1-2 0 16,-1 0 0-16,0 0-1 16,0-1 1-16,0 2 0 15,1 1 0-15,1 0 0 16,2 0 1-16,3-1 0 16,5 4-1-16,8 1 0 15,4 2 1-15,6 0-1 16,-1 0 0-16,-6 0 0 0,-8 0 0 15,-11-4 0-15,-8-4-6 16,-6 0 6-16,-4-2 0 16,1 0 0-16,11 0 0 15,13 0 0-15,16 0 1 16,18 0 0-16,8 0 0 16,1 0 6-16,-6 0-7 15,-15 4-1-15,-17-1 0 16,-18 3 0-16,-13-6 0 15,-8 1 1-15,-1-1 0 16,-3 0 0-16,4 0 1 16,-2 0-1-16,3 0 0 15,5 0 0-15,-2 0 0 0,1 0 0 16,6 0 0-16,-1 0 0 16,-1 0 0-16,-1 0 1 15,-1 0 1-15,-6 0-1 16,1 0 0-16,-4 0 7 15,1 0-8-15,-1 0 1 16,1 0-1-16,-2 0 0 16,-1 0 0-16,-2 0 0 15,-2 0 0-15,2 0 0 16,-2 0 1-16,0 0 0 16,0 0-1-16,0 0-1 15,0 0 0-15,0 0 1 16,0 0 0-16,0 0 0 0,0 0 0 15,0 0 1 1,0 0 1-16,0 0-1 0,0 0-1 16,0 0-1-16,0 0-1 15,0 0-5-15,-4 0 1 16,0 0 0-16,-3-1-26 16,-2-6-79-16,-18-3-174 15,3 0-308-15,-3-1-210 0</inkml:trace>
  <inkml:trace contextRef="#ctx0" brushRef="#br0" timeOffset="300228.9237">21545 10271 80 0,'0'0'18'0,"0"0"537"15,0 0-333-15,0 0-95 16,0 0-33-16,0 0-4 16,0 0-16-16,-136-6-21 15,109 16-5-15,2 2 13 16,4 4 18-16,0 0-13 16,4 4 9-16,-1-1-27 15,5 6 0-15,5-1 5 0,6-2 2 16,2 2 7-16,0-2 12 15,16-4 26-15,6-1 3 16,3-3-11-16,-1-5-11 16,1-3-34-16,0-3-35 15,-6-3-12-15,-3 0-68 16,-7-3-211-16,-3-8-368 16,-6 2-638-16</inkml:trace>
  <inkml:trace contextRef="#ctx0" brushRef="#br0" timeOffset="300918.4151">21485 10579 36 0,'0'0'380'16,"0"0"28"-16,0 0-103 0,0 0-101 15,0 0-44-15,0 0-22 16,0 0-43-16,78-86-27 16,-62 71-28-16,1-2-14 15,1 2-11-15,-1-2-14 16,0 5 5-16,-5 2-5 16,0 4 10-16,-5 2 4 15,-3 3 10-15,-4 1 6 16,0 0 0-16,0 0 11 15,0 1-23-15,0 13 1 16,-6 6 28-16,-6 2-22 16,-3 3-11-16,-1-2 4 15,3 0-4-15,4-5-14 0,3-7 1 16,2-3-2-16,4-4 0 16,0-4-18-16,4 0-13 15,13 0 27-15,5-12 4 16,5-6 10-16,2-2-3 15,0-2-7-15,-3 2 0 16,-5 2 1-16,-5 6 6 16,-10 6 1-16,-4 4 21 15,-2 2 35-15,0 0-5 16,-8 16-31-16,-11 8 5 16,1 2-16-16,1 4-11 15,1 0-6-15,9-5-17 16,7-6-85-16,0-2-61 0,2-10-67 15,21-7-75-15,-5 0-72 16,-3-3-480-16</inkml:trace>
  <inkml:trace contextRef="#ctx0" brushRef="#br0" timeOffset="301221.3744">22040 10008 883 0,'0'0'490'0,"0"0"-319"16,0 0-66-16,0 0 12 16,0 0-49-16,0 0-41 15,-31 145-17-15,15-91-9 16,-2 1 5-16,-2 0 0 15,4-5-5-15,3-6 12 16,2-4 5-16,2-8-11 16,0-4-5-16,5-4-2 15,-1-4-1-15,1-1-126 16,-6-7-224-16,4-5-447 16</inkml:trace>
  <inkml:trace contextRef="#ctx0" brushRef="#br0" timeOffset="301445.2385">21837 10431 155 0,'0'0'906'16,"0"0"-504"-16,0 0-131 15,0 0-87-15,135-10-74 16,-96 10-87-16,-8 0-23 16,-2 0-121-16,-7 0-194 15,-8 2-475-15</inkml:trace>
  <inkml:trace contextRef="#ctx0" brushRef="#br0" timeOffset="301895.5061">22196 10600 529 0,'0'0'504'15,"0"0"-261"-15,0 0-41 0,0 0 16 16,0 0-63 0,0 0-60-16,0 0-42 0,96-10-34 15,-67 10-19-15,4 0-19 16,-6 0-158-16,-8 0-440 0</inkml:trace>
  <inkml:trace contextRef="#ctx0" brushRef="#br0" timeOffset="302460.8398">22670 10560 133 0,'0'0'336'0,"0"0"261"16,0 0-364-16,0 0-97 0,0 0-41 15,0 0-46 1,0 0-30-16,-33 27-19 0,41-13-18 15,17 0-62-15,6-3-68 16,5-6 0-16,1-5 51 16,0 0 74-16,-4 0 23 15,-2-12 11-15,-6-6 5 16,-8-4 45-16,-8 0 69 16,-9-4 30-16,0 2 30 15,-22 0 2-15,-9 6-43 16,-7 4 4-16,-4 6-35 15,2 4-37-15,2 4-36 0,4 0-25 16,10 8-20 0,10 12-31-16,10 0-195 0,4 12-289 15,20-8-158-15,5-4-287 16</inkml:trace>
  <inkml:trace contextRef="#ctx0" brushRef="#br0" timeOffset="303366.2163">22924 10550 39 0,'0'0'38'0,"0"0"-1"15,0 0 223-15,0 0-70 16,0 0-60-16,0 0-30 15,0 0-25-15,-5 46-20 16,5-42-8-16,0 0 7 16,0-3 14-16,0-1 7 15,0 0 2-15,0 0-19 16,5 0 13-16,4 0 41 16,4-8 11-16,6-2-18 0,7-2-20 15,2-3-21 1,4-2-20-16,-3-1-1 0,-5 3-10 15,-8 2 4-15,-7 5 23 16,-9 2 30-16,0 4 21 16,0 2-42-16,-2 0-54 15,-9 0-14-15,-3 4 6 16,1 10 11-16,-1 4-18 16,4 2-15-16,-1 3-28 15,5-4-3-15,2-1 5 16,4-2-2-16,0-5 6 15,0-6 12-15,10-3 2 16,5-2 23-16,3 0 1 16,2-2 18-16,0-9-8 15,0-3 0-15,-2-4-5 0,0 0 0 16,-3 1 0-16,-3 1-5 16,-6 5 15-16,-2 4-2 15,-4 5 15-15,0 2-1 16,0 0-28-16,-6 9 0 15,-8 10 9-15,-1 6-2 16,1 3-7-16,3 2-1 16,9-2-5-16,2-4-3 15,0-4-19-15,0-6-8 16,11-6-32-16,3-6-44 16,-1-4-75-16,-1-14-358 15,-4-4-530-15</inkml:trace>
  <inkml:trace contextRef="#ctx0" brushRef="#br0" timeOffset="303807.8337">23592 10014 98 0,'0'0'760'0,"0"0"-416"0,0 0-151 15,0 0-13-15,0 0-62 16,0 0-54-16,0 0 12 15,0 22-16-15,0 6-33 16,-4 6-10-16,-4 8 2 16,-9 8 11-16,-5 7-4 15,-7 4 6-15,-7 4 5 16,-1-5-3-16,-3-3-12 16,2-5-13-16,4-7-9 15,8-6 0-15,6-7-14 0,11-9-33 16,9-4-48-1,0-7-31-15,4-6-54 0,14-2-29 16,4-4-129-16,-4 0-307 16,-3 0 243-16</inkml:trace>
  <inkml:trace contextRef="#ctx0" brushRef="#br0" timeOffset="304035.3309">23428 10521 785 0,'0'0'655'0,"0"0"-332"16,0 0-116-16,0 0-67 0,0 0-53 16,0 0-38-16,0 0-22 15,129-4-18-15,-91 6-9 16,-7 0-11-16,-17-2-141 15,-12 0-347-15,-2 0-796 0</inkml:trace>
  <inkml:trace contextRef="#ctx0" brushRef="#br0" timeOffset="305618.2963">19194 10120 51 0,'0'0'369'16,"0"0"31"-16,0 0-56 0,0 0-102 15,0 0-20 1,0 0-47-16,0 0-42 0,-9-32-36 16,9 32-16-1,0 0-27-15,9 0-20 0,9 0 11 16,7 12-19-16,4 5-11 15,7 2-8-15,3 1-7 16,3 2 0-16,-1 3-31 16,-5-3-67-16,-10-3-27 15,-8 2-8-15,-14-3 13 16,-4-2 59-16,-9 2 61 16,-20-2 10-16,-10 2 29 15,-11 2 62-15,-3-1 8 16,-7 4-2-16,0-3 30 15,0 2-14-15,4-6-18 0,9 0-22 16,11-6-19-16,9-2-27 16,14-2-11-16,7-4-16 15,6-2-10-15,0 0-14 16,0 0-18-16,6 0-17 16,21 0-92-16,-4 0-215 15,-2 0-475-15</inkml:trace>
  <inkml:trace contextRef="#ctx0" brushRef="#br0" timeOffset="306826.8578">18768 10120 42 0,'0'0'94'16,"0"0"275"-16,0 0-131 15,0 0-85-15,0 0-20 16,0 0-29-16,0 0-20 16,21-18-11-16,-19 18-17 15,-2 0-5-15,0 0 0 16,0 0 14-16,0 0-14 16,0 0-31-16,-9 8 8 15,-5 17 45-15,-7 11-26 16,-6 11-21-16,-6 10-16 15,-5 1-1-15,-1-1 3 0,4-1 18 16,4-12 21 0,4-9-2-16,9-9-5 0,7-8-5 15,4-8-1-15,5-6 2 16,2-4-5-16,0 0 1 16,0 0-7-16,0 0 14 15,0 0 6-15,0 0 17 16,0 0-9-16,0 0-25 15,0 0-30-15,0 0-2 16,0 0-6-16,0 0 5 16,0-2-57-16,2-1-135 15,5 0-145-15,0 2-345 0</inkml:trace>
  <inkml:trace contextRef="#ctx0" brushRef="#br0" timeOffset="307698.1179">18581 11001 120 0,'0'0'252'15,"0"0"251"-15,0 0-269 16,0 0-54-16,0 0-38 16,0 0 0-16,0 0-27 15,87 11-20-15,-73 7-17 16,-3 7-18-16,-2 5-6 15,-9 0-14-15,0 4-10 16,0 0-14-16,-18-2-4 16,-4-6 1-16,-7-6-4 15,0-6-8-15,2-8-1 0,4-6 0 16,6 0-1-16,6-16-27 16,6-8 13-16,5-9 6 15,0-2 8-15,10-7-1 16,5 0 1-16,3 1 0 15,1 1 0-15,4 7 1 16,0 1 0-16,-1 1 0 16,2 4 0-16,0 2-1 15,-1 3-5-15,-6 2-2 16,-3 4 8-16,-7 4 0 16,-5 0 12-16,-2 4-4 15,0 0 9-15,-7 2 10 0,-6 0 8 16,-5 4-11-16,0 2-7 15,-1 0-16-15,-4 0-1 16,3 12-5-16,0 6-45 16,4 12-128-16,5-2-303 15,7-2-562-15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01-29T12:42:16.3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2815 2747 61 0,'0'0'75'0,"0"0"94"16,0 0 134-16,0 0-94 15,0 0-72-15,0 0-23 0,0 0-14 16,-10 22-30-16,10-22-21 16,0 0 0-16,0 0-1 15,0 0 3-15,0 3 13 16,0-3-2-16,0 0-8 15,10 3-2-15,-3-3 2 16,3 3 2-16,-7 2-11 16,3-2 11-16,4 1 1 15,3 4-28-15,4-1-2 16,-4 3-5-16,6 4-4 16,1-1 1-16,3 6-8 15,-10-3-1-15,3 7 2 16,-3 1-2-16,10 1 2 15,-13 7-2-15,16-1-4 16,-6 1 4-16,-7 4-8 0,10-1-1 16,-7 1 5-16,11-2-6 15,-8-2 1-15,1 0 0 16,3-1 0-16,-14-2 0 16,11-5 0-16,-10-2 5 15,-4-6-6-15,11 0 0 16,-7-4 1-16,-7 0-1 15,7-1 2-15,-10-4-1 16,0-1 1-16,0-6-2 16,0 3 1-16,6-3 0 15,1 0 0-15,-7 0 8 16,6 5-8-16,1 2 8 16,-7-4-3-16,10 4-5 0,-10-3 9 15,6-1-9-15,-6 0 13 16,0-3-4-16,0 0-4 15,0 0-5-15,0 0 8 16,0 0 2-16,0 0-11 16,0 0-80-16,-6-27-193 15,-40-9-330-15,26 5-506 0</inkml:trace>
  <inkml:trace contextRef="#ctx0" brushRef="#br0" timeOffset="953.9235">2766 3333 84 0,'0'0'336'0,"0"0"-114"15,0 0-69-15,0 0-40 16,0 0-22-16,0 0-6 16,0 0-4-16,30 3 3 15,-21-3-6-15,8 5-9 16,-4-5-4-16,3 3 5 15,-9-3 1-15,-1 0-3 16,11 0-1-16,-4 0-5 16,6 0 9-16,17 0-3 15,0 0-8-15,7-14-2 16,-4-4-5-16,14-3-4 16,-11-4-2-16,7 1 2 0,3-1-8 15,7-7-7-15,10 4-1 16,-7 0-17-16,4-1 5 15,-7 4 0-15,-10 4 1 16,-13 3 17-16,-7 5 2 16,-6-2-12-16,3 2-7 15,-6 2-13-15,-7 4 0 16,-7-1-8-16,11 2-1 16,-17 2 1-16,6 4-1 15,-6 0 0-15,0 0 4 16,0 0-4-16,0 0 0 15,0 0-1-15,0 0 1 16,0 0-1-16,0 0 0 0,0 0 0 16,0 0 0-16,0 0-7 15,0 0-2-15,0 0-4 16,0 0 0-16,0 0-4 16,0 0-16-16,0 0-10 15,0 0-21-15,0 0-44 16,-6 0-101-16,-40 0-139 15,0-10-270-15,10 6-292 0</inkml:trace>
  <inkml:trace contextRef="#ctx0" brushRef="#br0" timeOffset="2462.2501">8351 2631 64 0,'0'0'291'0,"0"0"12"15,0 0-92-15,0 0-70 16,0 0 1-16,0 0-27 16,0 0-30-16,0 25-20 15,0-25-1-15,0 4 3 16,0 0-7-16,0 2 1 16,0-3-4-16,0 0 3 15,10 5 4-15,3-4 2 16,-6 3-13-16,6-1-9 15,3 5-4-15,-3 0 5 16,0 0-3-16,4 2 4 0,2 2-5 16,11 1-1-16,-7 7 0 15,13 1-13-15,3 5-2 16,4 6 5-16,2 8-2 16,8 2-4-16,-7 8-7 15,-1 3-6-15,-2 1-10 16,-7 2 13-16,-10-2-13 15,-3-7 6-15,-10-11-5 16,-3-7-1-16,3-13 1 16,-7-4-1-16,1-7 2 15,-7-4-2-15,0-4 7 16,3 0 1-16,-3 0 13 16,0 0 17-16,0 0-15 0,0 0-7 15,0 0-17-15,0-7-8 16,-16-13-59-16,-14-8-94 15,11-20-311-15,9 5-300 16,3 5-369-16</inkml:trace>
  <inkml:trace contextRef="#ctx0" brushRef="#br0" timeOffset="3266.3413">8240 3316 25 0,'0'0'40'16,"0"0"60"-16,0 0 220 15,0 0-83-15,0 0-60 16,0 0-34-16,0 0 2 15,49 0-35-15,-42 0-29 16,-4 0-10-16,17-4-17 16,-11-7 0-16,8 1-19 0,2-4 3 15,11 0-1-15,-1-3 3 16,7-5 12-16,7-6 23 16,6 0 5-16,0-8-9 15,13-3-1-15,10-3-4 16,-3-5-5-16,9 2-8 15,1 3-2-15,-17 2 6 16,-6 13-14-16,-24 2-14 16,-2 10-6-16,-7 6-3 15,-13 6-9-15,-10 3-10 16,0 0 5-16,0 0-5 16,0 0 0-16,0 0 1 15,0 0-1-15,0 0 0 0,0 0-1 16,0 0 0-1,0 0-1-15,0 0 0 0,0 0-6 16,0 0-5-16,0 0-6 16,0 0-10-16,0 0-34 15,0 0-60-15,-10-8-104 16,-13-7-150-16,-10 6-523 0</inkml:trace>
  <inkml:trace contextRef="#ctx0" brushRef="#br0" timeOffset="5886.6846">741 3058 22 0,'0'0'19'0,"0"0"18"16,0 0 31-16,0 0 43 16,0 0 27-16,0 0-29 15,0 0-23-15,0 0 8 16,0 8 1-16,0-5-15 15,0-3-11-15,0 3 0 16,0-3-1-16,0 3 5 16,0-3-15-16,0 5-15 0,0 1-10 15,0 5-1-15,0-1-1 16,0 8-10-16,0 3-2 16,0 3-3-16,0 2 7 15,0-1-1-15,0-9 0 16,-7 0-2-16,-3-6 5 15,10-4 3-15,0-6 2 16,0 3-4-16,0-3-5 16,0 0-2-16,0 0-5 15,0 0 1-15,0 0-1 16,0 0 1-16,0 0 8 16,0 0 33-16,0 0 8 15,0-13-20-15,0-9-13 0,0-9 16 16,0-5 13-16,0-5 0 15,10-2-9-15,13-7-1 16,3 2-8-16,4-2-3 16,-1 1-5-16,4 2-2 15,3 6-9-15,-7 9-6 16,-2 6-10-16,-8 10-6 16,4 5 0-16,-7 3-1 15,-2 1 0-15,-8 7-1 16,7 0-6-16,4 0 5 15,-8 0 2-15,8 0-1 16,6 0 0-16,0 0 0 16,3 0 0-16,-7 0-5 0,1 5 4 15,-4 16-5-15,-3 4 7 16,-13 9-1-16,0 9 1 16,0-1-1-16,-19 4-6 15,-24-7 5-15,-12-4 1 16,6-6 0-16,-1-9 1 15,8-6 0-15,6-2 11 16,0-9-4-16,10 0 4 16,0-3 8-16,16 0-3 15,3 0 5-15,-3 0-9 16,10 0-6-16,0 0-5 16,0 0 0-16,0 0-1 15,0 0-2-15,0 0-8 16,0 8 2-16,0-2-3 0,0 8 11 15,0 4 9-15,0 10 4 16,17 4 7-16,9 0-3 16,3 0 0-16,7-2-2 15,0-1-2-15,-3-4 0 16,-3-3 4-16,-11-9 11 16,-2 2-7-16,-8-8 0 15,1-3-4-15,-10-1 0 16,7-3-8-16,-7 4-2 15,0-4-5-15,10 0 7 16,-10 0-8-16,0 0 11 16,0 0-12-16,0 0-46 15,0-4-67-15,0-31-158 0,-17-1-357 16,7 5-599-16</inkml:trace>
  <inkml:trace contextRef="#ctx0" brushRef="#br0" timeOffset="6697.2843">1340 3365 13 0,'0'0'39'16,"0"0"62"-16,0 0 201 0,0 0-73 16,0 0-34-16,0 0-27 15,0 0-37-15,0 15-11 16,0-12-17-16,0-3-13 16,0 4-5-16,0-4-7 15,16 3-2-15,-10 4 12 16,17-5 11-16,-3 6-6 15,9-4 0-15,-9-1 5 16,10 5-15-16,-8-4-20 16,8 1-15-16,3-1-20 15,-7 4-9-15,-3-5-7 16,-17-3-3-16,1 4-3 0,-4-4-5 16,-3 0 9-16,0 0-1 15,0 0-9-15,0 0-68 16,0-21-221-16,0-9-407 15,-3 7-544-15</inkml:trace>
  <inkml:trace contextRef="#ctx0" brushRef="#br0" timeOffset="7433.1574">1798 3044 25 0,'0'0'29'16,"0"0"15"-16,0 0 28 0,0 0 90 16,0 0 44-16,0 0-70 15,0 0-35-15,0 10-4 16,0-2-15-16,0 2 3 16,0 1 27-16,0 6-17 15,0 1-8-15,0 7-20 16,-4 6-21-16,-25 9-14 15,9-1-10-15,-9 6-4 16,-1 1-5-16,4-7-6 16,10-3-6-16,3-12-1 15,13-7 2-15,0-10-2 16,0-4-2-16,0-3-10 16,0 0 12-16,0-3 0 0,0-29-35 15,0-16-181 1,0 5-289-16,0 8-231 0</inkml:trace>
  <inkml:trace contextRef="#ctx0" brushRef="#br0" timeOffset="7817.3187">1827 2734 52 0,'0'0'94'16,"0"0"256"-16,0 0-31 15,0 0-87-15,0 0-54 16,0 0-34-16,0 0-36 16,16 13-31-16,-16-8-16 15,0-5-9-15,0 3-8 16,0 4-6-16,7-3 2 0,-7 2-11 16,7 0-16-1,-7-1-13-15,3-2-4 0,-3-3-148 16,0 0-388-16,0 0-595 0</inkml:trace>
  <inkml:trace contextRef="#ctx0" brushRef="#br0" timeOffset="9100.0534">2023 3100 45 0,'0'0'23'0,"0"0"10"16,0 0 61-16,0 0 235 0,0 0-72 16,0 0-38-16,0 0-39 15,23 12-44-15,-23-9-43 16,0 4-41-16,0 0-29 15,0 2-16-15,0 7 1 16,0 0-7-16,-6 10 14 16,-11 5 4-16,-2 1 2 15,-1 4 1-15,-6-1-3 16,10-4 3-16,-1 2-2 16,4-5-1-16,-3-7 5 15,13-4 3-15,-4-7 14 16,7-5 0-16,0-5 10 0,0 0 14 15,0 0 1-15,0 0 1 16,0-8-8-16,0-9-36 16,0-7-11-16,0-5-5 15,0-1 2-15,0 4-3 16,7 1 4-16,-4-3-1 16,7 6 2-16,-10 2 2 15,6 1 0-15,1 9 5 16,-1 3-6-16,-6-1 5 15,10 8-3-15,-10 0-5 16,0 0-8-16,0 0 8 16,0 0-9-16,0 0 1 15,0 0-1-15,7 8 0 16,6 9 11-16,3 12-1 16,-3 6 2-16,-6 4-5 0,6-2-1 15,-13 3-4-15,6-1-1 16,-6-7-1-16,0-12 1 15,0-1-1-15,0-12-1 16,10-3 0-16,-7-4 1 16,7 0 0-16,10 0 9 15,-4-11 8-15,7-14 25 16,3-3-15-16,0-1-1 16,4 1-5-16,-7 1-2 15,0-2-5-15,3 1-7 16,-6 3-7-16,-1-4 6 15,4 6-5-15,-13 1 5 16,16 0-5-16,-23 2 11 0,14 2 7 16,-11 0 10-16,4 4 2 15,-10 4 8-15,3 3-15 16,-3 4-7-16,0 3-9 16,0 0-8-16,0 0-1 15,0 0-1-15,0 0-10 16,0 0-4-16,0 0-21 15,0 0-18-15,17 0-49 16,-17 0-142-16,0 0-328 16,0 0-406-16</inkml:trace>
  <inkml:trace contextRef="#ctx0" brushRef="#br0" timeOffset="22652.4767">9899 3122 45 0,'0'0'82'0,"0"0"-18"16,0 0 148-16,0 0-12 16,0 0-63-16,0 0-11 15,43 16-21-15,-43-8 2 16,0 0-17-16,0 2-6 15,0 0-17-15,0 4-8 16,0 4-4-16,0 3-7 16,0 5-13-16,0-2-12 15,0 3-14-15,0 2-2 16,0-4-6-16,0-7 0 0,0 0-1 16,0-13-8-1,0 3-8-15,0-8 7 0,0 0 9 16,13 0 7-16,6-8 13 15,11-15 40-15,-1-5 18 16,-6-4 23-16,6-7 13 16,1-7-5-16,-1-3-20 15,7-4-23-15,-3 4-5 16,0-4-14-16,3 10-17 16,3 4-11-16,-13 7-4 15,-3 8-2-15,-3 3-4 16,-1 7-3-16,-2 2-6 15,-11 2 1-15,1 7-1 16,9-1-1-16,-9 4-8 16,3 0-7-16,9 0-14 0,-2 0-1 15,12 0 12-15,-6 0 18 16,0 0 0-16,-10 0-10 16,-3 0 11-16,9 7-15 15,-12 11 14-15,-7 3 1 16,0 4 8-16,0 3 2 15,0 4-10-15,0 0 0 16,-43-5 0-16,-2 2 0 16,-1-4-1-16,-13-8 2 15,20 0-1-15,-4-5 1 16,7-5 0-16,7-4 0 16,9-3 7-16,7 4 10 15,0-4 4-15,13 0-12 16,0 0 2-16,0 0-2 15,0 0-10-15,0 3-1 0,0 0 0 16,0 0-13 0,0 10 14-16,0 0 1 0,0 5-1 15,0 2-1-15,26 5 1 16,-16 4 1-16,16-5 9 16,-6-3-10-16,-1-3 0 15,-2-4 0-15,-4-3 1 16,-10-4 0-16,7-3-1 15,-10-4 0-15,10 0 0 16,-10 0 1-16,0 0 0 16,6 0 0-16,-6 0 9 15,0 0-10-15,0 0-21 16,0 0-92-16,-26-22-139 0,-26 1-308 16,3 7-556-16</inkml:trace>
  <inkml:trace contextRef="#ctx0" brushRef="#br0" timeOffset="23328.6687">10694 3344 32 0,'0'0'36'16,"0"0"-9"-16,0 0 14 15,0 0 50-15,0 0 204 16,0 0-84-16,0 0-29 16,-23 78-4-16,23-74-22 15,0-4-28-15,0 3-40 16,0-3-12-16,0 0-8 16,0 0 11-16,0 0 10 15,0 0 0-15,0 0 2 16,0 0-15-16,0 0-13 15,0 2-16-15,17-2-7 16,12 4 0-16,20-1 9 0,7 2-11 16,6 2-16-16,3-4-11 15,-3 1-10-15,-6-1 7 16,-13 1-8-16,-7-1 2 16,-27 0-2-16,5-3-41 15,-14 5-39-15,0-5-34 16,0 0-41-16,-59 0-75 15,6-18-161-15,14-4-534 0</inkml:trace>
  <inkml:trace contextRef="#ctx0" brushRef="#br0" timeOffset="24410.774">11365 3217 100 0,'0'0'65'0,"0"0"-18"16,0 0 168-16,0 0 85 15,0 0-70-15,0 0-49 16,0 0-52-16,6 7-32 16,-6-4-26-16,0 1-26 15,0 2-19-15,0 6-16 16,0 2 5-16,0 8 2 16,0 5-1-16,0 2-4 15,0 1 2-15,0 2 1 16,0-4-5-16,0-2 5 0,30-8 2 15,6-8 5-15,10-6-2 16,13-4 20-16,9 0 17 16,-2-22 7-16,-4-14-10 15,-13 2-7-15,-13-8-9 16,-16-4 15-16,-4 3 14 16,-10 1 23-16,-6 3-10 15,0 8-21-15,0 6-10 16,0 3-7-16,-6 12-5 15,-24-1-10-15,-12 8-11 16,-4 3-7-16,-16 0-9 16,3 0-8-16,-19 14 7 15,6 14-21-15,9 8-36 0,11-1-74 16,26-4-89 0,26-9-82-16,0-12-261 0,36-10-239 15</inkml:trace>
  <inkml:trace contextRef="#ctx0" brushRef="#br0" timeOffset="25176.7236">11967 3154 129 0,'0'0'54'16,"0"0"-15"-16,0 0 18 15,0 0 129-15,0 0-13 16,0 0-35-16,0 0-32 16,13 7-37-16,-13 0-17 15,0-5-7-15,0 10 19 16,-13-2-8-16,10 4-17 16,-11 7-4-16,-2 1-3 15,3 1-5-15,7 6-6 16,6 0-7-16,0-4-4 15,0-4-8-15,0 0-1 0,0-11 0 16,19-3-1-16,4-2 0 16,13-5 19-16,0 0 13 15,-3 0 22-15,6-22 1 16,13-4-11-16,-9-1-5 16,-10-5 9-16,12-3 2 15,-9 4 2-15,-19 2 26 16,9 0 11-16,-20 9-1 15,-2 3-9-15,-4 1 3 16,0 6-12-16,0 3-26 16,0 4-7-16,0 3-12 15,0 0-25-15,0 0-16 16,0 0-33-16,0 0-38 0,0 14-25 16,0-5-64-1,0-1-78-15,0-8-99 0,0 0-365 16</inkml:trace>
  <inkml:trace contextRef="#ctx0" brushRef="#br0" timeOffset="25708.3002">12530 3185 74 0,'0'0'86'0,"0"0"-41"0,0 0 43 15,0 0 153-15,0 0-95 16,0 0-28-16,0 0-4 16,-40 103-18-16,37-75-40 15,-3 4-23-15,-4 0-7 16,0-5-8-16,0 1-8 16,4-6 4-16,-14-4-7 15,10-8-5-15,-3-3 6 16,0-7-8-16,-3 0-76 15,-4 0-120-15,-6 0-125 16,16-10-268-16</inkml:trace>
  <inkml:trace contextRef="#ctx0" brushRef="#br0" timeOffset="26136.1567">12189 3090 188 0,'0'0'114'15,"0"0"161"-15,0 0-50 16,0 0-37-16,0 0-6 15,0 0-31-15,0 0-39 16,360 28-37-16,-268-24-31 16,-1-1-24-16,-9 1-7 0,-6-4-13 15,-27 0-137-15,-23 0-263 16,-20 0-650-16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08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4455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7865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6040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945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12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41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931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778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935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824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795DC-EC16-4C8E-B7B4-4B07CD0A4831}" type="datetimeFigureOut">
              <a:rPr lang="fr-FR" smtClean="0"/>
              <a:t>29/01/2024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B1338-CB85-4558-BBE6-41135435DF3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46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customXml" Target="../ink/ink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43" y="101112"/>
            <a:ext cx="4574565" cy="202162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Encre 4"/>
              <p14:cNvContentPartPr/>
              <p14:nvPr/>
            </p14:nvContentPartPr>
            <p14:xfrm>
              <a:off x="1616040" y="2494800"/>
              <a:ext cx="6895440" cy="2230200"/>
            </p14:xfrm>
          </p:contentPart>
        </mc:Choice>
        <mc:Fallback>
          <p:pic>
            <p:nvPicPr>
              <p:cNvPr id="5" name="Encre 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04880" y="2484720"/>
                <a:ext cx="6915600" cy="225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9796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931" y="784171"/>
            <a:ext cx="2767745" cy="1842897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40" y="3569677"/>
            <a:ext cx="2757336" cy="1943466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8584" y="447403"/>
            <a:ext cx="2991758" cy="2516432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584" y="3497507"/>
            <a:ext cx="3396799" cy="224973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64931" y="29893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EXO2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9709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612" y="677007"/>
            <a:ext cx="2670467" cy="165661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243" y="3894993"/>
            <a:ext cx="2525204" cy="155147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Encre 5"/>
              <p14:cNvContentPartPr/>
              <p14:nvPr/>
            </p14:nvContentPartPr>
            <p14:xfrm>
              <a:off x="260640" y="947160"/>
              <a:ext cx="4409280" cy="323280"/>
            </p14:xfrm>
          </p:contentPart>
        </mc:Choice>
        <mc:Fallback>
          <p:pic>
            <p:nvPicPr>
              <p:cNvPr id="6" name="Encre 5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0920" y="939960"/>
                <a:ext cx="4422960" cy="340920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6688" y="3894993"/>
            <a:ext cx="4769355" cy="2248798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76688" y="677007"/>
            <a:ext cx="4301608" cy="2308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5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814" y="181341"/>
            <a:ext cx="5200650" cy="6600825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863" y="315424"/>
            <a:ext cx="4713194" cy="6466742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307731" y="13075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EXO3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03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294" y="597878"/>
            <a:ext cx="4780045" cy="558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4197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Grand écran</PresentationFormat>
  <Paragraphs>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IM2NP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Stéphane Meillère</dc:creator>
  <cp:lastModifiedBy>Stéphane Meillère</cp:lastModifiedBy>
  <cp:revision>6</cp:revision>
  <dcterms:created xsi:type="dcterms:W3CDTF">2024-01-29T12:12:57Z</dcterms:created>
  <dcterms:modified xsi:type="dcterms:W3CDTF">2024-01-29T13:54:58Z</dcterms:modified>
</cp:coreProperties>
</file>