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D003-84E8-0B7E-A98A-93CE66B46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C04B0-359A-E3FD-908F-D23D43E1F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6A31-C86D-C651-91C4-A090473E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CB86-ACE9-2CF7-2C27-E272E56B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C9B4A-5B18-0375-F728-6FE19AE3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7703-D9B7-4C58-B1B0-69CE046D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32D69-2116-6D3E-8FC8-7988FCDA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D293-D8CE-C7F6-C8DD-221C418B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0653-B195-C742-E975-7FE24F9B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06A7-AA67-4740-946C-258DFF81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9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963AC-583D-A345-B649-67D07EC87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6F6E2-E232-FBC9-CEA5-BCD1E57B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C30E-98B5-6267-1865-A2FA1CA2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6519-A9A1-9F6D-CF68-622FA804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B496-9757-39B2-D38A-274392E0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87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080C-08F5-08ED-92AE-CB6DD3AC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8D8A-BB45-6135-5AC7-1638477AB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ED43-9A12-7CAF-792B-69A8ADE5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6BA6D-4A3A-91C4-8652-6E06B62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DF4-8593-EFE8-AF62-CAA9101F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7A6-00AD-0D5D-CBE6-0855D7BD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5D60-7D1A-F6CF-19A4-834B2A2C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4419-FD58-83EC-0E35-6631CC74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BF88-D22F-6DE2-C4EC-BC4E3CDB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2E1F-3960-CFB4-1F9A-A4F35F52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1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55C3-86C0-82CA-6D6E-9CF0CD96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0EC6-6FD0-E259-4D4E-D68CDD866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6D983-59BD-BA79-28D0-5D31B9705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D9DF3-5075-067A-A2BD-9F39BB21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54EF-DB66-BF02-D35B-C170652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39D96-0AC3-DFDA-B06C-26BC0A44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8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AB5-429A-D5D0-7890-4FCF2000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3C546-607E-0F0C-B12C-43483258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5F05C-0D7A-F213-2B24-872DB596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117FB-1D45-401A-2CBB-04928DE92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4AD0B-92E3-5059-27EE-CC0AB2E16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776BC-9EC8-B2F9-BAC2-9290FFF7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F06F0-7704-6A42-35B9-EBBE1638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83B46-C0CE-54F2-7243-DF0E7C4F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3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5C89-A32B-8149-0E22-AC6B23B3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5D692-E7D7-ACB6-7E41-8A237243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C250-B41A-118E-FC8A-8FA5E754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73A9D-A09F-9F7C-9115-E8BBCED0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718C-AF43-BEA2-68BD-EBC6566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63842-9F9A-208D-8A67-75991FF1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F950-7CD2-B48B-F7F7-2F9B9173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F272-BBE3-B4C2-DAFA-B0FF782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C40B-A3E9-47C4-F484-433BC362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B72D-9F8B-8461-1A28-9F92ECA11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40E9-82FE-6E57-E682-8123A602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44AA6-6673-E7D7-350F-398517C5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EAB43-57F6-8CD3-D824-9D1C019B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5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B83E-CACB-9E2B-166C-4C42A29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EC24A-8EE8-A240-4BF6-DA022B881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51AD-09F0-4DA0-7346-71281FA2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B76D1-E7B7-08DC-7893-CDCA6EF3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EE827-D172-6DCA-C8D4-CF5F681A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077ED-493C-5E70-172C-CE6C03F8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99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FDAFC-1C76-9B01-6D6F-86ABB547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5CEE3-0093-D2D2-6D4C-89F85B86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3A036-B769-68FD-46A8-E40E372EC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C8B2C-4A08-462D-AE20-AD7145F0AF2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23D2-207B-4301-0D0D-C06FB78F0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5E91-7E05-EF42-21E3-F5E4794E1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1E48-421E-4CE4-91E4-1A4E2D7AC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5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gchain-ai/langchain/issues/13284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474B-C6F4-5811-AA29-84D4D3911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5863D-3BCD-DFEE-3FE7-F4412FC82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7D8A9-ACAB-E68F-E521-024B9E3E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04A6F-9818-7E77-28D0-C47A3F67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9" y="91294"/>
            <a:ext cx="11526078" cy="5671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51B45-849D-E165-EB46-35946DF8210A}"/>
              </a:ext>
            </a:extLst>
          </p:cNvPr>
          <p:cNvSpPr txBox="1"/>
          <p:nvPr/>
        </p:nvSpPr>
        <p:spPr>
          <a:xfrm>
            <a:off x="2385391" y="5983357"/>
            <a:ext cx="724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set of code, able to create the embeddings and push it to </a:t>
            </a:r>
            <a:r>
              <a:rPr lang="en-US" dirty="0" err="1"/>
              <a:t>chromadb</a:t>
            </a:r>
            <a:r>
              <a:rPr lang="en-US" dirty="0"/>
              <a:t> for </a:t>
            </a:r>
            <a:r>
              <a:rPr lang="en-US" dirty="0" err="1"/>
              <a:t>persistance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3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E6896-48D4-B8A8-7700-F9C5EE03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" y="731023"/>
            <a:ext cx="11758679" cy="3825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83537-14FC-4EB5-2464-7AD079669204}"/>
              </a:ext>
            </a:extLst>
          </p:cNvPr>
          <p:cNvSpPr txBox="1"/>
          <p:nvPr/>
        </p:nvSpPr>
        <p:spPr>
          <a:xfrm>
            <a:off x="2802835" y="4820478"/>
            <a:ext cx="670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Chunks seems to be list, but inside its </a:t>
            </a:r>
            <a:r>
              <a:rPr lang="en-US" dirty="0" err="1"/>
              <a:t>langchain</a:t>
            </a:r>
            <a:r>
              <a:rPr lang="en-US" dirty="0"/>
              <a:t> document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6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FA5618-01A8-D0FE-8627-A4FD72B659CC}"/>
              </a:ext>
            </a:extLst>
          </p:cNvPr>
          <p:cNvSpPr txBox="1"/>
          <p:nvPr/>
        </p:nvSpPr>
        <p:spPr>
          <a:xfrm>
            <a:off x="1446971" y="113507"/>
            <a:ext cx="8531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https://github.com/langchain-ai/langchain/issues/13284</a:t>
            </a:r>
            <a:r>
              <a:rPr lang="en-IN" dirty="0"/>
              <a:t> -------- Solution found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1E3FD-5602-7F07-DAFA-C681E0A7392E}"/>
              </a:ext>
            </a:extLst>
          </p:cNvPr>
          <p:cNvSpPr txBox="1"/>
          <p:nvPr/>
        </p:nvSpPr>
        <p:spPr>
          <a:xfrm>
            <a:off x="612086" y="671691"/>
            <a:ext cx="609931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langchain.chat_models</a:t>
            </a:r>
            <a:r>
              <a:rPr lang="en-IN" dirty="0"/>
              <a:t> import </a:t>
            </a:r>
            <a:r>
              <a:rPr lang="en-IN" dirty="0" err="1"/>
              <a:t>AzureChatOpenAI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langchain.schema</a:t>
            </a:r>
            <a:r>
              <a:rPr lang="en-IN" dirty="0"/>
              <a:t> import </a:t>
            </a:r>
            <a:r>
              <a:rPr lang="en-IN" dirty="0" err="1"/>
              <a:t>HumanMessage</a:t>
            </a:r>
            <a:endParaRPr lang="en-IN" dirty="0"/>
          </a:p>
          <a:p>
            <a:endParaRPr lang="en-IN" dirty="0"/>
          </a:p>
          <a:p>
            <a:r>
              <a:rPr lang="en-IN" dirty="0"/>
              <a:t>BASE_URL = "https://trail-outcome.openai.azure.com/"</a:t>
            </a:r>
          </a:p>
          <a:p>
            <a:r>
              <a:rPr lang="en-IN" dirty="0"/>
              <a:t>API_KEY = "b59f23e204b3426c9dbe1f6741b80acb"</a:t>
            </a:r>
          </a:p>
          <a:p>
            <a:r>
              <a:rPr lang="en-IN" dirty="0"/>
              <a:t>DEPLOYMENT_NAME = "LMM_OPENAI"</a:t>
            </a:r>
          </a:p>
          <a:p>
            <a:endParaRPr lang="en-IN" dirty="0"/>
          </a:p>
          <a:p>
            <a:r>
              <a:rPr lang="en-IN" dirty="0"/>
              <a:t>model = </a:t>
            </a:r>
            <a:r>
              <a:rPr lang="en-IN" dirty="0" err="1"/>
              <a:t>AzureChatOpenAI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openai_api_base</a:t>
            </a:r>
            <a:r>
              <a:rPr lang="en-IN" dirty="0"/>
              <a:t>=BASE_URL,</a:t>
            </a:r>
          </a:p>
          <a:p>
            <a:r>
              <a:rPr lang="en-IN" dirty="0"/>
              <a:t>    </a:t>
            </a:r>
            <a:r>
              <a:rPr lang="en-IN" dirty="0" err="1"/>
              <a:t>openai_api_version</a:t>
            </a:r>
            <a:r>
              <a:rPr lang="en-IN" dirty="0"/>
              <a:t>="2023-03-15-preview",</a:t>
            </a:r>
          </a:p>
          <a:p>
            <a:r>
              <a:rPr lang="en-IN" dirty="0"/>
              <a:t>    </a:t>
            </a:r>
            <a:r>
              <a:rPr lang="en-IN" dirty="0" err="1"/>
              <a:t>deployment_name</a:t>
            </a:r>
            <a:r>
              <a:rPr lang="en-IN" dirty="0"/>
              <a:t>=DEPLOYMENT_NAME,</a:t>
            </a:r>
          </a:p>
          <a:p>
            <a:r>
              <a:rPr lang="en-IN" dirty="0"/>
              <a:t>    </a:t>
            </a:r>
            <a:r>
              <a:rPr lang="en-IN" dirty="0" err="1"/>
              <a:t>openai_api_key</a:t>
            </a:r>
            <a:r>
              <a:rPr lang="en-IN" dirty="0"/>
              <a:t>=API_KEY,</a:t>
            </a:r>
          </a:p>
          <a:p>
            <a:r>
              <a:rPr lang="en-IN" dirty="0"/>
              <a:t>    </a:t>
            </a:r>
            <a:r>
              <a:rPr lang="en-IN" dirty="0" err="1"/>
              <a:t>openai_api_type</a:t>
            </a:r>
            <a:r>
              <a:rPr lang="en-IN" dirty="0"/>
              <a:t>="azure",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print(model(</a:t>
            </a:r>
          </a:p>
          <a:p>
            <a:r>
              <a:rPr lang="en-IN" dirty="0"/>
              <a:t>    [</a:t>
            </a:r>
          </a:p>
          <a:p>
            <a:r>
              <a:rPr lang="en-IN" dirty="0"/>
              <a:t>        </a:t>
            </a:r>
            <a:r>
              <a:rPr lang="en-IN" dirty="0" err="1"/>
              <a:t>HumanMessage</a:t>
            </a:r>
            <a:r>
              <a:rPr lang="en-IN" dirty="0"/>
              <a:t>(</a:t>
            </a:r>
          </a:p>
          <a:p>
            <a:r>
              <a:rPr lang="en-IN" dirty="0"/>
              <a:t>            content="What are you doing"</a:t>
            </a:r>
          </a:p>
          <a:p>
            <a:r>
              <a:rPr lang="en-IN" dirty="0"/>
              <a:t>        )</a:t>
            </a:r>
          </a:p>
          <a:p>
            <a:r>
              <a:rPr lang="en-IN" dirty="0"/>
              <a:t>    ]</a:t>
            </a:r>
          </a:p>
          <a:p>
            <a:r>
              <a:rPr lang="en-IN" dirty="0"/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1C56-DB26-1383-6EE6-BEE5E4D7E25B}"/>
              </a:ext>
            </a:extLst>
          </p:cNvPr>
          <p:cNvSpPr txBox="1"/>
          <p:nvPr/>
        </p:nvSpPr>
        <p:spPr>
          <a:xfrm>
            <a:off x="7275443" y="864704"/>
            <a:ext cx="4304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Code Worked for working with </a:t>
            </a:r>
            <a:r>
              <a:rPr lang="en-IN" sz="2000" b="1" dirty="0" err="1"/>
              <a:t>AzureopenAI</a:t>
            </a:r>
            <a:r>
              <a:rPr lang="en-IN" sz="2000" b="1" dirty="0"/>
              <a:t> for ChatGPT model</a:t>
            </a:r>
          </a:p>
        </p:txBody>
      </p:sp>
    </p:spTree>
    <p:extLst>
      <p:ext uri="{BB962C8B-B14F-4D97-AF65-F5344CB8AC3E}">
        <p14:creationId xmlns:p14="http://schemas.microsoft.com/office/powerpoint/2010/main" val="342717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95E680-4564-2795-D85E-B8BE62A05EAA}"/>
              </a:ext>
            </a:extLst>
          </p:cNvPr>
          <p:cNvSpPr txBox="1"/>
          <p:nvPr/>
        </p:nvSpPr>
        <p:spPr>
          <a:xfrm>
            <a:off x="487015" y="238539"/>
            <a:ext cx="1055535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langchain_community.document_loaders</a:t>
            </a:r>
            <a:r>
              <a:rPr lang="en-IN" sz="1600" dirty="0">
                <a:effectLst/>
              </a:rPr>
              <a:t> import </a:t>
            </a:r>
            <a:r>
              <a:rPr lang="en-IN" sz="1600" dirty="0" err="1">
                <a:effectLst/>
              </a:rPr>
              <a:t>TextLoader</a:t>
            </a:r>
            <a:endParaRPr lang="en-IN" sz="1600" dirty="0">
              <a:effectLst/>
            </a:endParaRPr>
          </a:p>
          <a:p>
            <a:r>
              <a:rPr lang="en-IN" sz="1600" dirty="0">
                <a:effectLst/>
              </a:rPr>
              <a:t>loader = </a:t>
            </a:r>
            <a:r>
              <a:rPr lang="en-IN" sz="1600" dirty="0" err="1">
                <a:effectLst/>
              </a:rPr>
              <a:t>TextLoader</a:t>
            </a:r>
            <a:r>
              <a:rPr lang="en-IN" sz="1600" dirty="0">
                <a:effectLst/>
              </a:rPr>
              <a:t>("./churchill_speech.txt")</a:t>
            </a:r>
          </a:p>
          <a:p>
            <a:r>
              <a:rPr lang="en-IN" sz="1600" dirty="0">
                <a:effectLst/>
              </a:rPr>
              <a:t>data = </a:t>
            </a:r>
            <a:r>
              <a:rPr lang="en-IN" sz="1600" dirty="0" err="1">
                <a:effectLst/>
              </a:rPr>
              <a:t>loader.load</a:t>
            </a:r>
            <a:r>
              <a:rPr lang="en-IN" sz="1600" dirty="0">
                <a:effectLst/>
              </a:rPr>
              <a:t>()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langchain.text_splitter</a:t>
            </a:r>
            <a:r>
              <a:rPr lang="en-IN" sz="1600" dirty="0">
                <a:effectLst/>
              </a:rPr>
              <a:t> import </a:t>
            </a:r>
            <a:r>
              <a:rPr lang="en-IN" sz="1600" dirty="0" err="1">
                <a:effectLst/>
              </a:rPr>
              <a:t>RecursiveCharacterTextSplitter</a:t>
            </a:r>
            <a:endParaRPr lang="en-IN" sz="1600" dirty="0">
              <a:effectLst/>
            </a:endParaRPr>
          </a:p>
          <a:p>
            <a:r>
              <a:rPr lang="en-IN" sz="1600" dirty="0" err="1">
                <a:effectLst/>
              </a:rPr>
              <a:t>text_splitter</a:t>
            </a:r>
            <a:r>
              <a:rPr lang="en-IN" sz="1600" dirty="0">
                <a:effectLst/>
              </a:rPr>
              <a:t> = </a:t>
            </a:r>
            <a:r>
              <a:rPr lang="en-IN" sz="1600" dirty="0" err="1">
                <a:effectLst/>
              </a:rPr>
              <a:t>RecursiveCharacterTextSplitter</a:t>
            </a:r>
            <a:r>
              <a:rPr lang="en-IN" sz="1600" dirty="0">
                <a:effectLst/>
              </a:rPr>
              <a:t>(</a:t>
            </a:r>
            <a:r>
              <a:rPr lang="en-IN" sz="1600" dirty="0" err="1">
                <a:effectLst/>
              </a:rPr>
              <a:t>chunk_size</a:t>
            </a:r>
            <a:r>
              <a:rPr lang="en-IN" sz="1600" dirty="0">
                <a:effectLst/>
              </a:rPr>
              <a:t>=256, </a:t>
            </a:r>
            <a:r>
              <a:rPr lang="en-IN" sz="1600" dirty="0" err="1">
                <a:effectLst/>
              </a:rPr>
              <a:t>chunk_overlap</a:t>
            </a:r>
            <a:r>
              <a:rPr lang="en-IN" sz="1600" dirty="0">
                <a:effectLst/>
              </a:rPr>
              <a:t>=20)</a:t>
            </a:r>
          </a:p>
          <a:p>
            <a:r>
              <a:rPr lang="en-IN" sz="1600" dirty="0">
                <a:effectLst/>
              </a:rPr>
              <a:t>chunks = </a:t>
            </a:r>
            <a:r>
              <a:rPr lang="en-IN" sz="1600" dirty="0" err="1">
                <a:effectLst/>
              </a:rPr>
              <a:t>text_splitter.split_documents</a:t>
            </a:r>
            <a:r>
              <a:rPr lang="en-IN" sz="1600" dirty="0">
                <a:effectLst/>
              </a:rPr>
              <a:t>(data)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import </a:t>
            </a:r>
            <a:r>
              <a:rPr lang="en-IN" sz="1600" dirty="0" err="1">
                <a:effectLst/>
              </a:rPr>
              <a:t>os</a:t>
            </a:r>
            <a:endParaRPr lang="en-IN" sz="1600" dirty="0">
              <a:effectLst/>
            </a:endParaRPr>
          </a:p>
          <a:p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openai</a:t>
            </a:r>
            <a:r>
              <a:rPr lang="en-IN" sz="1600" dirty="0">
                <a:effectLst/>
              </a:rPr>
              <a:t> import </a:t>
            </a:r>
            <a:r>
              <a:rPr lang="en-IN" sz="1600" dirty="0" err="1">
                <a:effectLst/>
              </a:rPr>
              <a:t>AzureOpenAI</a:t>
            </a:r>
            <a:endParaRPr lang="en-IN" sz="1600" dirty="0">
              <a:effectLst/>
            </a:endParaRP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client = </a:t>
            </a:r>
            <a:r>
              <a:rPr lang="en-IN" sz="1600" dirty="0" err="1">
                <a:effectLst/>
              </a:rPr>
              <a:t>AzureOpenAI</a:t>
            </a:r>
            <a:r>
              <a:rPr lang="en-IN" sz="1600" dirty="0">
                <a:effectLst/>
              </a:rPr>
              <a:t>(</a:t>
            </a:r>
          </a:p>
          <a:p>
            <a:r>
              <a:rPr lang="en-IN" sz="1600" dirty="0" err="1">
                <a:effectLst/>
              </a:rPr>
              <a:t>api_key</a:t>
            </a:r>
            <a:r>
              <a:rPr lang="en-IN" sz="1600" dirty="0">
                <a:effectLst/>
              </a:rPr>
              <a:t> = "b59f23e204b3426c9dbe1f6741b80acb",  </a:t>
            </a:r>
          </a:p>
          <a:p>
            <a:r>
              <a:rPr lang="en-IN" sz="1600" dirty="0" err="1">
                <a:effectLst/>
              </a:rPr>
              <a:t>api_version</a:t>
            </a:r>
            <a:r>
              <a:rPr lang="en-IN" sz="1600" dirty="0">
                <a:effectLst/>
              </a:rPr>
              <a:t> = "2022-12-01",</a:t>
            </a:r>
          </a:p>
          <a:p>
            <a:r>
              <a:rPr lang="en-IN" sz="1600" dirty="0" err="1">
                <a:effectLst/>
              </a:rPr>
              <a:t>azure_endpoint</a:t>
            </a:r>
            <a:r>
              <a:rPr lang="en-IN" sz="1600" dirty="0">
                <a:effectLst/>
              </a:rPr>
              <a:t> = "https://trail-outcome.openai.azure.com/" </a:t>
            </a:r>
          </a:p>
          <a:p>
            <a:r>
              <a:rPr lang="en-IN" sz="1600" dirty="0">
                <a:effectLst/>
              </a:rPr>
              <a:t>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response = </a:t>
            </a:r>
            <a:r>
              <a:rPr lang="en-IN" sz="1600" dirty="0" err="1">
                <a:effectLst/>
              </a:rPr>
              <a:t>client.embeddings.create</a:t>
            </a:r>
            <a:r>
              <a:rPr lang="en-IN" sz="1600" dirty="0">
                <a:effectLst/>
              </a:rPr>
              <a:t>(</a:t>
            </a:r>
          </a:p>
          <a:p>
            <a:r>
              <a:rPr lang="en-IN" sz="1600" dirty="0">
                <a:effectLst/>
              </a:rPr>
              <a:t>    input = str(chunks),</a:t>
            </a:r>
          </a:p>
          <a:p>
            <a:r>
              <a:rPr lang="en-IN" sz="1600" dirty="0">
                <a:effectLst/>
              </a:rPr>
              <a:t>    model= "EMBEDDER"</a:t>
            </a:r>
          </a:p>
          <a:p>
            <a:r>
              <a:rPr lang="en-IN" sz="1600" dirty="0">
                <a:effectLst/>
              </a:rPr>
              <a:t>)</a:t>
            </a:r>
          </a:p>
          <a:p>
            <a:br>
              <a:rPr lang="en-IN" sz="1600" dirty="0">
                <a:effectLst/>
              </a:rPr>
            </a:br>
            <a:r>
              <a:rPr lang="en-IN" sz="1600" dirty="0">
                <a:effectLst/>
              </a:rPr>
              <a:t>print(</a:t>
            </a:r>
            <a:r>
              <a:rPr lang="en-IN" sz="1600" dirty="0" err="1">
                <a:effectLst/>
              </a:rPr>
              <a:t>response.model_dump_json</a:t>
            </a:r>
            <a:r>
              <a:rPr lang="en-IN" sz="1600" dirty="0">
                <a:effectLst/>
              </a:rPr>
              <a:t>(indent=2))</a:t>
            </a:r>
          </a:p>
          <a:p>
            <a:r>
              <a:rPr lang="en-IN" sz="1600" dirty="0">
                <a:effectLst/>
              </a:rPr>
              <a:t>from </a:t>
            </a:r>
            <a:r>
              <a:rPr lang="en-IN" sz="1600" dirty="0" err="1">
                <a:effectLst/>
              </a:rPr>
              <a:t>langchain.vectorstores</a:t>
            </a:r>
            <a:r>
              <a:rPr lang="en-IN" sz="1600" dirty="0">
                <a:effectLst/>
              </a:rPr>
              <a:t> import Chroma</a:t>
            </a:r>
          </a:p>
          <a:p>
            <a:br>
              <a:rPr lang="en-IN" sz="1600" dirty="0">
                <a:effectLst/>
              </a:rPr>
            </a:br>
            <a:r>
              <a:rPr lang="en-IN" sz="1600" dirty="0" err="1">
                <a:effectLst/>
              </a:rPr>
              <a:t>vector_store</a:t>
            </a:r>
            <a:r>
              <a:rPr lang="en-IN" sz="1600" dirty="0">
                <a:effectLst/>
              </a:rPr>
              <a:t> = </a:t>
            </a:r>
            <a:r>
              <a:rPr lang="en-IN" sz="1600" dirty="0" err="1">
                <a:effectLst/>
              </a:rPr>
              <a:t>Chroma.add_documents</a:t>
            </a:r>
            <a:r>
              <a:rPr lang="en-IN" sz="1600" dirty="0">
                <a:effectLst/>
              </a:rPr>
              <a:t>(chunks, embeddings)</a:t>
            </a:r>
          </a:p>
          <a:p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22D23-06AE-0378-1925-282688371097}"/>
              </a:ext>
            </a:extLst>
          </p:cNvPr>
          <p:cNvSpPr txBox="1"/>
          <p:nvPr/>
        </p:nvSpPr>
        <p:spPr>
          <a:xfrm>
            <a:off x="7394713" y="2107096"/>
            <a:ext cx="431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worked for embedding using </a:t>
            </a:r>
            <a:r>
              <a:rPr lang="en-IN" b="1" dirty="0" err="1"/>
              <a:t>AzureOpenAI</a:t>
            </a:r>
            <a:r>
              <a:rPr lang="en-IN" b="1" dirty="0"/>
              <a:t> but again storing it in </a:t>
            </a:r>
            <a:r>
              <a:rPr lang="en-IN" b="1" dirty="0" err="1"/>
              <a:t>ChromaDB</a:t>
            </a:r>
            <a:r>
              <a:rPr lang="en-IN" b="1" dirty="0"/>
              <a:t> is difficult</a:t>
            </a:r>
          </a:p>
        </p:txBody>
      </p:sp>
    </p:spTree>
    <p:extLst>
      <p:ext uri="{BB962C8B-B14F-4D97-AF65-F5344CB8AC3E}">
        <p14:creationId xmlns:p14="http://schemas.microsoft.com/office/powerpoint/2010/main" val="86508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51D23B-2157-CAE3-C949-234FD6D4EEFD}"/>
              </a:ext>
            </a:extLst>
          </p:cNvPr>
          <p:cNvSpPr txBox="1"/>
          <p:nvPr/>
        </p:nvSpPr>
        <p:spPr>
          <a:xfrm>
            <a:off x="208720" y="228123"/>
            <a:ext cx="872655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effectLst/>
              </a:rPr>
              <a:t>import </a:t>
            </a:r>
            <a:r>
              <a:rPr lang="en-IN" sz="1600" b="1" dirty="0" err="1">
                <a:effectLst/>
              </a:rPr>
              <a:t>chromadb</a:t>
            </a:r>
            <a:endParaRPr lang="en-IN" sz="1600" b="1" dirty="0">
              <a:effectLst/>
            </a:endParaRPr>
          </a:p>
          <a:p>
            <a:r>
              <a:rPr lang="en-IN" sz="1600" b="1" dirty="0">
                <a:effectLst/>
              </a:rPr>
              <a:t>from </a:t>
            </a:r>
            <a:r>
              <a:rPr lang="en-IN" sz="1600" b="1" dirty="0" err="1">
                <a:effectLst/>
              </a:rPr>
              <a:t>chromadb.utils</a:t>
            </a:r>
            <a:r>
              <a:rPr lang="en-IN" sz="1600" b="1" dirty="0">
                <a:effectLst/>
              </a:rPr>
              <a:t> import </a:t>
            </a:r>
            <a:r>
              <a:rPr lang="en-IN" sz="1600" b="1" dirty="0" err="1">
                <a:effectLst/>
              </a:rPr>
              <a:t>embedding_functions</a:t>
            </a:r>
            <a:endParaRPr lang="en-IN" sz="1600" b="1" dirty="0">
              <a:effectLst/>
            </a:endParaRPr>
          </a:p>
          <a:p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>CHROMA_DATA_PATH = "</a:t>
            </a:r>
            <a:r>
              <a:rPr lang="en-IN" sz="1600" b="1" dirty="0" err="1">
                <a:effectLst/>
              </a:rPr>
              <a:t>chroma_data</a:t>
            </a:r>
            <a:r>
              <a:rPr lang="en-IN" sz="1600" b="1" dirty="0">
                <a:effectLst/>
              </a:rPr>
              <a:t>/"</a:t>
            </a:r>
          </a:p>
          <a:p>
            <a:r>
              <a:rPr lang="en-IN" sz="1600" b="1" dirty="0">
                <a:effectLst/>
              </a:rPr>
              <a:t>EMBED_MODEL = "all-MiniLM-L6-v2"</a:t>
            </a:r>
          </a:p>
          <a:p>
            <a:r>
              <a:rPr lang="en-IN" sz="1600" b="1" dirty="0">
                <a:effectLst/>
              </a:rPr>
              <a:t>COLLECTION_NAME = "</a:t>
            </a:r>
            <a:r>
              <a:rPr lang="en-IN" sz="1600" b="1" dirty="0" err="1">
                <a:effectLst/>
              </a:rPr>
              <a:t>demo_docs</a:t>
            </a:r>
            <a:r>
              <a:rPr lang="en-IN" sz="1600" b="1" dirty="0">
                <a:effectLst/>
              </a:rPr>
              <a:t>"</a:t>
            </a:r>
          </a:p>
          <a:p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>client = </a:t>
            </a:r>
            <a:r>
              <a:rPr lang="en-IN" sz="1600" b="1" dirty="0" err="1">
                <a:effectLst/>
              </a:rPr>
              <a:t>chromadb.PersistentClient</a:t>
            </a:r>
            <a:r>
              <a:rPr lang="en-IN" sz="1600" b="1" dirty="0">
                <a:effectLst/>
              </a:rPr>
              <a:t>(path=CHROMA_DATA_PATH)</a:t>
            </a:r>
          </a:p>
          <a:p>
            <a:br>
              <a:rPr lang="en-IN" sz="1600" b="1" dirty="0">
                <a:effectLst/>
              </a:rPr>
            </a:br>
            <a:r>
              <a:rPr lang="en-IN" sz="1600" b="1" dirty="0" err="1">
                <a:effectLst/>
              </a:rPr>
              <a:t>embedding_func</a:t>
            </a:r>
            <a:r>
              <a:rPr lang="en-IN" sz="1600" b="1" dirty="0">
                <a:effectLst/>
              </a:rPr>
              <a:t> = </a:t>
            </a:r>
            <a:r>
              <a:rPr lang="en-IN" sz="1600" b="1" dirty="0" err="1">
                <a:effectLst/>
              </a:rPr>
              <a:t>embedding_functions.SentenceTransformerEmbeddingFunction</a:t>
            </a:r>
            <a:r>
              <a:rPr lang="en-IN" sz="1600" b="1" dirty="0">
                <a:effectLst/>
              </a:rPr>
              <a:t>(</a:t>
            </a:r>
          </a:p>
          <a:p>
            <a:r>
              <a:rPr lang="en-IN" sz="1600" b="1" dirty="0">
                <a:effectLst/>
              </a:rPr>
              <a:t>    </a:t>
            </a:r>
            <a:r>
              <a:rPr lang="en-IN" sz="1600" b="1" dirty="0" err="1">
                <a:effectLst/>
              </a:rPr>
              <a:t>model_name</a:t>
            </a:r>
            <a:r>
              <a:rPr lang="en-IN" sz="1600" b="1" dirty="0">
                <a:effectLst/>
              </a:rPr>
              <a:t>=EMBED_MODEL</a:t>
            </a:r>
          </a:p>
          <a:p>
            <a:r>
              <a:rPr lang="en-IN" sz="1600" b="1" dirty="0">
                <a:effectLst/>
              </a:rPr>
              <a:t>)</a:t>
            </a:r>
          </a:p>
          <a:p>
            <a:endParaRPr lang="en-IN" sz="1600" b="1" dirty="0"/>
          </a:p>
          <a:p>
            <a:r>
              <a:rPr lang="en-IN" sz="1600" b="1" dirty="0">
                <a:effectLst/>
              </a:rPr>
              <a:t>collection = </a:t>
            </a:r>
            <a:r>
              <a:rPr lang="en-IN" sz="1600" b="1" dirty="0" err="1">
                <a:effectLst/>
              </a:rPr>
              <a:t>client.create_collection</a:t>
            </a:r>
            <a:r>
              <a:rPr lang="en-IN" sz="1600" b="1" dirty="0">
                <a:effectLst/>
              </a:rPr>
              <a:t>(</a:t>
            </a:r>
          </a:p>
          <a:p>
            <a:r>
              <a:rPr lang="en-IN" sz="1600" b="1" dirty="0">
                <a:effectLst/>
              </a:rPr>
              <a:t>     name=COLLECTION_NAME,</a:t>
            </a:r>
          </a:p>
          <a:p>
            <a:r>
              <a:rPr lang="en-IN" sz="1600" b="1" dirty="0">
                <a:effectLst/>
              </a:rPr>
              <a:t>     </a:t>
            </a:r>
            <a:r>
              <a:rPr lang="en-IN" sz="1600" b="1" dirty="0" err="1">
                <a:effectLst/>
              </a:rPr>
              <a:t>embedding_function</a:t>
            </a:r>
            <a:r>
              <a:rPr lang="en-IN" sz="1600" b="1" dirty="0">
                <a:effectLst/>
              </a:rPr>
              <a:t>=</a:t>
            </a:r>
            <a:r>
              <a:rPr lang="en-IN" sz="1600" b="1" dirty="0" err="1">
                <a:effectLst/>
              </a:rPr>
              <a:t>embedding_func</a:t>
            </a:r>
            <a:r>
              <a:rPr lang="en-IN" sz="1600" b="1" dirty="0">
                <a:effectLst/>
              </a:rPr>
              <a:t>,</a:t>
            </a:r>
          </a:p>
          <a:p>
            <a:r>
              <a:rPr lang="en-IN" sz="1600" b="1" dirty="0">
                <a:effectLst/>
              </a:rPr>
              <a:t>     metadata={"</a:t>
            </a:r>
            <a:r>
              <a:rPr lang="en-IN" sz="1600" b="1" dirty="0" err="1">
                <a:effectLst/>
              </a:rPr>
              <a:t>hnsw:space</a:t>
            </a:r>
            <a:r>
              <a:rPr lang="en-IN" sz="1600" b="1" dirty="0">
                <a:effectLst/>
              </a:rPr>
              <a:t>": "cosine"},</a:t>
            </a:r>
          </a:p>
          <a:p>
            <a:r>
              <a:rPr lang="en-IN" sz="1600" b="1" dirty="0">
                <a:effectLst/>
              </a:rPr>
              <a:t> )</a:t>
            </a:r>
          </a:p>
          <a:p>
            <a:br>
              <a:rPr lang="en-IN" sz="1600" b="1" dirty="0">
                <a:effectLst/>
              </a:rPr>
            </a:br>
            <a:r>
              <a:rPr lang="en-IN" sz="1600" b="1" dirty="0">
                <a:effectLst/>
              </a:rPr>
              <a:t>documents=[</a:t>
            </a:r>
            <a:r>
              <a:rPr lang="en-IN" sz="1600" b="1" dirty="0" err="1">
                <a:effectLst/>
              </a:rPr>
              <a:t>doc.page_content</a:t>
            </a:r>
            <a:r>
              <a:rPr lang="en-IN" sz="1600" b="1" dirty="0">
                <a:effectLst/>
              </a:rPr>
              <a:t> for doc in chunks]</a:t>
            </a:r>
          </a:p>
          <a:p>
            <a:r>
              <a:rPr lang="en-IN" sz="1600" b="1" dirty="0" err="1">
                <a:effectLst/>
              </a:rPr>
              <a:t>collection.add</a:t>
            </a:r>
            <a:r>
              <a:rPr lang="en-IN" sz="1600" b="1" dirty="0">
                <a:effectLst/>
              </a:rPr>
              <a:t>(</a:t>
            </a:r>
          </a:p>
          <a:p>
            <a:r>
              <a:rPr lang="en-IN" sz="1600" b="1" dirty="0">
                <a:effectLst/>
              </a:rPr>
              <a:t>          documents=[</a:t>
            </a:r>
            <a:r>
              <a:rPr lang="en-IN" sz="1600" b="1" dirty="0" err="1">
                <a:effectLst/>
              </a:rPr>
              <a:t>doc.page_content</a:t>
            </a:r>
            <a:r>
              <a:rPr lang="en-IN" sz="1600" b="1" dirty="0">
                <a:effectLst/>
              </a:rPr>
              <a:t> for doc in chunks],</a:t>
            </a:r>
          </a:p>
          <a:p>
            <a:r>
              <a:rPr lang="en-IN" sz="1600" b="1" dirty="0">
                <a:effectLst/>
              </a:rPr>
              <a:t>          ids=[</a:t>
            </a:r>
            <a:r>
              <a:rPr lang="en-IN" sz="1600" b="1" dirty="0" err="1">
                <a:effectLst/>
              </a:rPr>
              <a:t>f"id</a:t>
            </a:r>
            <a:r>
              <a:rPr lang="en-IN" sz="1600" b="1" dirty="0">
                <a:effectLst/>
              </a:rPr>
              <a:t>{</a:t>
            </a:r>
            <a:r>
              <a:rPr lang="en-IN" sz="1600" b="1" dirty="0" err="1">
                <a:effectLst/>
              </a:rPr>
              <a:t>i</a:t>
            </a:r>
            <a:r>
              <a:rPr lang="en-IN" sz="1600" b="1" dirty="0">
                <a:effectLst/>
              </a:rPr>
              <a:t>}" for </a:t>
            </a:r>
            <a:r>
              <a:rPr lang="en-IN" sz="1600" b="1" dirty="0" err="1">
                <a:effectLst/>
              </a:rPr>
              <a:t>i</a:t>
            </a:r>
            <a:r>
              <a:rPr lang="en-IN" sz="1600" b="1" dirty="0">
                <a:effectLst/>
              </a:rPr>
              <a:t> in range(</a:t>
            </a:r>
            <a:r>
              <a:rPr lang="en-IN" sz="1600" b="1" dirty="0" err="1">
                <a:effectLst/>
              </a:rPr>
              <a:t>len</a:t>
            </a:r>
            <a:r>
              <a:rPr lang="en-IN" sz="1600" b="1" dirty="0">
                <a:effectLst/>
              </a:rPr>
              <a:t>(documents))],</a:t>
            </a:r>
          </a:p>
          <a:p>
            <a:r>
              <a:rPr lang="en-IN" sz="1600" b="1" dirty="0">
                <a:effectLst/>
              </a:rPr>
              <a:t>          </a:t>
            </a:r>
            <a:r>
              <a:rPr lang="en-IN" sz="1600" b="1" dirty="0" err="1">
                <a:effectLst/>
              </a:rPr>
              <a:t>metadatas</a:t>
            </a:r>
            <a:r>
              <a:rPr lang="en-IN" sz="1600" b="1" dirty="0">
                <a:effectLst/>
              </a:rPr>
              <a:t>=[</a:t>
            </a:r>
            <a:r>
              <a:rPr lang="en-IN" sz="1600" b="1" dirty="0" err="1">
                <a:effectLst/>
              </a:rPr>
              <a:t>doc.metadata</a:t>
            </a:r>
            <a:r>
              <a:rPr lang="en-IN" sz="1600" b="1" dirty="0">
                <a:effectLst/>
              </a:rPr>
              <a:t> for doc in chunks]</a:t>
            </a:r>
          </a:p>
          <a:p>
            <a:r>
              <a:rPr lang="en-IN" sz="1600" b="1" dirty="0">
                <a:effectLst/>
              </a:rPr>
              <a:t>         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6EFFC-BD3B-9326-5750-A00ABA409A0A}"/>
              </a:ext>
            </a:extLst>
          </p:cNvPr>
          <p:cNvSpPr txBox="1"/>
          <p:nvPr/>
        </p:nvSpPr>
        <p:spPr>
          <a:xfrm>
            <a:off x="6907693" y="471464"/>
            <a:ext cx="425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create embeddings for </a:t>
            </a:r>
            <a:r>
              <a:rPr lang="en-IN" b="1" dirty="0" err="1"/>
              <a:t>chromadb</a:t>
            </a:r>
            <a:r>
              <a:rPr lang="en-IN" b="1" dirty="0"/>
              <a:t>, uses it’s own embedding model</a:t>
            </a:r>
          </a:p>
        </p:txBody>
      </p:sp>
    </p:spTree>
    <p:extLst>
      <p:ext uri="{BB962C8B-B14F-4D97-AF65-F5344CB8AC3E}">
        <p14:creationId xmlns:p14="http://schemas.microsoft.com/office/powerpoint/2010/main" val="13703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537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Kumar</dc:creator>
  <cp:lastModifiedBy>AKASH KUMAR</cp:lastModifiedBy>
  <cp:revision>10</cp:revision>
  <dcterms:created xsi:type="dcterms:W3CDTF">2024-02-16T11:01:26Z</dcterms:created>
  <dcterms:modified xsi:type="dcterms:W3CDTF">2024-02-16T18:56:52Z</dcterms:modified>
</cp:coreProperties>
</file>