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oogle Sans SemiBold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Work Sans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PT Sans Narrow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1230" y="-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1279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following question: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" sz="10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" sz="10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sz="1000" b="1" i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69885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either a logistic regression or a tree-based machine learning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random forest model slightly outperforms the decision tree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Cap the number of projects that employees can work on.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sz="1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077712"/>
            <a:ext cx="4089638" cy="24449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80" y="4111554"/>
            <a:ext cx="4196038" cy="2504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299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Google Sans</vt:lpstr>
      <vt:lpstr>Calibri</vt:lpstr>
      <vt:lpstr>Google Sans SemiBold</vt:lpstr>
      <vt:lpstr>Roboto</vt:lpstr>
      <vt:lpstr>Work Sans</vt:lpstr>
      <vt:lpstr>Lato</vt:lpstr>
      <vt:lpstr>PT Sans Narrow</vt:lpstr>
      <vt:lpstr>Simple Light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2</cp:revision>
  <dcterms:modified xsi:type="dcterms:W3CDTF">2024-06-13T19:51:44Z</dcterms:modified>
</cp:coreProperties>
</file>