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C9D-6A6B-4741-B0DC-1C45C704965F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A475-32BA-4666-9E52-1AC66B128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AC9D-6A6B-4741-B0DC-1C45C704965F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4A475-32BA-4666-9E52-1AC66B128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생일카페 중개 플랫폼 </a:t>
            </a:r>
            <a:r>
              <a:rPr lang="en-US" altLang="ko-KR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스타 브릿지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6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5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7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2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6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8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화면 슬라이드 쇼(4:3)</PresentationFormat>
  <Paragraphs>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생일카페 중개 플랫폼 - 스타 브릿지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생일카페 중개 플랫폼 - 스타 브릿지</dc:title>
  <dc:creator>01028602135@gmail.com</dc:creator>
  <cp:lastModifiedBy>01028602135@gmail.com</cp:lastModifiedBy>
  <cp:revision>1</cp:revision>
  <dcterms:created xsi:type="dcterms:W3CDTF">2024-06-17T04:52:19Z</dcterms:created>
  <dcterms:modified xsi:type="dcterms:W3CDTF">2024-06-17T04:52:19Z</dcterms:modified>
</cp:coreProperties>
</file>