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F77C-FB28-4A11-818C-F3327FBEAA5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B39F-C1EC-4E49-9567-0C6D75FCB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4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F77C-FB28-4A11-818C-F3327FBEAA5C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B39F-C1EC-4E49-9567-0C6D75FCB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3983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0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9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3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01028602135@gmail.com</dc:creator>
  <cp:lastModifiedBy>01028602135@gmail.com</cp:lastModifiedBy>
  <cp:revision>1</cp:revision>
  <dcterms:created xsi:type="dcterms:W3CDTF">2024-04-29T05:57:59Z</dcterms:created>
  <dcterms:modified xsi:type="dcterms:W3CDTF">2024-04-29T05:57:59Z</dcterms:modified>
</cp:coreProperties>
</file>