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4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0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2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0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4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76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8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5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7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05B5-43E4-4A1B-A944-69E0C2E24655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E066-A121-4FE0-99C8-33ACDC892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5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설계도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4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3" y="1728940"/>
            <a:ext cx="10738257" cy="22723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010" y="4294653"/>
            <a:ext cx="7601980" cy="10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7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03" y="2550555"/>
            <a:ext cx="5211182" cy="26294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31" y="2205474"/>
            <a:ext cx="3451982" cy="21101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831" y="4340570"/>
            <a:ext cx="358190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5789418" y="2577054"/>
            <a:ext cx="4664398" cy="969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799721" y="3696651"/>
            <a:ext cx="3009888" cy="1348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99944" y="2770166"/>
            <a:ext cx="3155375" cy="1347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Achitecture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감성분석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12867" y="2876814"/>
            <a:ext cx="1072420" cy="3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형태소 분석</a:t>
            </a:r>
            <a:endParaRPr lang="ko-KR" altLang="en-US" sz="1200" dirty="0"/>
          </a:p>
        </p:txBody>
      </p:sp>
      <p:sp>
        <p:nvSpPr>
          <p:cNvPr id="9" name="오른쪽 화살표 8"/>
          <p:cNvSpPr/>
          <p:nvPr/>
        </p:nvSpPr>
        <p:spPr>
          <a:xfrm>
            <a:off x="1852241" y="3029704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01" y="2876814"/>
            <a:ext cx="615613" cy="41782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142729" y="2876814"/>
            <a:ext cx="766171" cy="3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정규화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167377" y="3666057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자기 디스크 38"/>
          <p:cNvSpPr/>
          <p:nvPr/>
        </p:nvSpPr>
        <p:spPr>
          <a:xfrm>
            <a:off x="3830743" y="3353187"/>
            <a:ext cx="1254592" cy="67879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Embedding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02438" y="3518527"/>
            <a:ext cx="1012924" cy="3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Pre-training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6073699" y="3789359"/>
            <a:ext cx="1013656" cy="507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검증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5" idx="3"/>
            <a:endCxn id="61" idx="1"/>
          </p:cNvCxnSpPr>
          <p:nvPr/>
        </p:nvCxnSpPr>
        <p:spPr>
          <a:xfrm>
            <a:off x="5255319" y="3443826"/>
            <a:ext cx="831546" cy="1285629"/>
          </a:xfrm>
          <a:prstGeom prst="bentConnector3">
            <a:avLst>
              <a:gd name="adj1" fmla="val 301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086865" y="4475846"/>
            <a:ext cx="1013656" cy="507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06492" y="5061730"/>
            <a:ext cx="796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학습</a:t>
            </a:r>
            <a:r>
              <a:rPr lang="en-US" altLang="ko-KR" sz="1200" dirty="0" smtClean="0"/>
              <a:t>(200)</a:t>
            </a:r>
            <a:endParaRPr lang="ko-KR" altLang="en-US" sz="1200" dirty="0"/>
          </a:p>
        </p:txBody>
      </p:sp>
      <p:sp>
        <p:nvSpPr>
          <p:cNvPr id="63" name="순서도: 자기 디스크 62"/>
          <p:cNvSpPr/>
          <p:nvPr/>
        </p:nvSpPr>
        <p:spPr>
          <a:xfrm>
            <a:off x="7373711" y="4042967"/>
            <a:ext cx="1254592" cy="67879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분류 결과 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가중치 저장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59402" y="2764638"/>
            <a:ext cx="1174095" cy="507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단어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smtClean="0">
                <a:solidFill>
                  <a:schemeClr val="tx1"/>
                </a:solidFill>
              </a:rPr>
              <a:t>POS)</a:t>
            </a:r>
            <a:r>
              <a:rPr lang="ko-KR" altLang="en-US" sz="1200" dirty="0" smtClean="0">
                <a:solidFill>
                  <a:schemeClr val="tx1"/>
                </a:solidFill>
              </a:rPr>
              <a:t>의 극성 분석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90812" y="2506675"/>
            <a:ext cx="1148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전처리기</a:t>
            </a:r>
            <a:r>
              <a:rPr lang="en-US" altLang="ko-KR" sz="1200" dirty="0" smtClean="0"/>
              <a:t>(100)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9082799" y="4117485"/>
            <a:ext cx="1013656" cy="507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시각화</a:t>
            </a:r>
            <a:r>
              <a:rPr lang="en-US" altLang="ko-KR" sz="1200" dirty="0" smtClean="0">
                <a:solidFill>
                  <a:schemeClr val="tx1"/>
                </a:solidFill>
              </a:rPr>
              <a:t>(400)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63" idx="4"/>
            <a:endCxn id="84" idx="1"/>
          </p:cNvCxnSpPr>
          <p:nvPr/>
        </p:nvCxnSpPr>
        <p:spPr>
          <a:xfrm flipV="1">
            <a:off x="8628303" y="4371094"/>
            <a:ext cx="454496" cy="11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자기 디스크 98"/>
          <p:cNvSpPr/>
          <p:nvPr/>
        </p:nvSpPr>
        <p:spPr>
          <a:xfrm>
            <a:off x="9069610" y="2644159"/>
            <a:ext cx="1254592" cy="67879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단어 극성 저장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177437" y="2281593"/>
            <a:ext cx="1878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그래프의 극성 </a:t>
            </a:r>
            <a:r>
              <a:rPr lang="ko-KR" altLang="en-US" sz="1200" dirty="0" smtClean="0"/>
              <a:t> 전파</a:t>
            </a:r>
            <a:r>
              <a:rPr lang="en-US" altLang="ko-KR" sz="1200" dirty="0" smtClean="0"/>
              <a:t>(300)</a:t>
            </a:r>
            <a:endParaRPr lang="ko-KR" altLang="en-US" sz="1200" dirty="0"/>
          </a:p>
        </p:txBody>
      </p:sp>
      <p:cxnSp>
        <p:nvCxnSpPr>
          <p:cNvPr id="65" name="꺾인 연결선 64"/>
          <p:cNvCxnSpPr>
            <a:stCxn id="35" idx="3"/>
            <a:endCxn id="56" idx="1"/>
          </p:cNvCxnSpPr>
          <p:nvPr/>
        </p:nvCxnSpPr>
        <p:spPr>
          <a:xfrm>
            <a:off x="5255319" y="3443826"/>
            <a:ext cx="818380" cy="599142"/>
          </a:xfrm>
          <a:prstGeom prst="bentConnector3">
            <a:avLst>
              <a:gd name="adj1" fmla="val 308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5" idx="3"/>
            <a:endCxn id="120" idx="1"/>
          </p:cNvCxnSpPr>
          <p:nvPr/>
        </p:nvCxnSpPr>
        <p:spPr>
          <a:xfrm flipV="1">
            <a:off x="5255319" y="3062038"/>
            <a:ext cx="534099" cy="3817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오른쪽 화살표 107"/>
          <p:cNvSpPr/>
          <p:nvPr/>
        </p:nvSpPr>
        <p:spPr>
          <a:xfrm>
            <a:off x="7142136" y="4343695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오른쪽 화살표 108"/>
          <p:cNvSpPr/>
          <p:nvPr/>
        </p:nvSpPr>
        <p:spPr>
          <a:xfrm>
            <a:off x="7270282" y="2958692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>
            <a:off x="2931599" y="3008384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오른쪽 화살표 128"/>
          <p:cNvSpPr/>
          <p:nvPr/>
        </p:nvSpPr>
        <p:spPr>
          <a:xfrm>
            <a:off x="3544331" y="3666057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/>
          <p:cNvCxnSpPr>
            <a:endCxn id="84" idx="0"/>
          </p:cNvCxnSpPr>
          <p:nvPr/>
        </p:nvCxnSpPr>
        <p:spPr>
          <a:xfrm>
            <a:off x="9580605" y="3547022"/>
            <a:ext cx="9022" cy="570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7534569" y="2747398"/>
            <a:ext cx="1174095" cy="507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극성 전파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오른쪽 화살표 159"/>
          <p:cNvSpPr/>
          <p:nvPr/>
        </p:nvSpPr>
        <p:spPr>
          <a:xfrm>
            <a:off x="8787982" y="2962336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2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067897" y="2769007"/>
            <a:ext cx="5675672" cy="594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Achitecture</a:t>
            </a:r>
            <a:r>
              <a:rPr lang="en-US" altLang="ko-KR" dirty="0" smtClean="0"/>
              <a:t> – SNA(</a:t>
            </a:r>
            <a:r>
              <a:rPr lang="ko-KR" altLang="en-US" dirty="0" err="1" smtClean="0"/>
              <a:t>중심성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01" y="2876814"/>
            <a:ext cx="615613" cy="41782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172582" y="2876814"/>
            <a:ext cx="1072420" cy="3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형태소 분석</a:t>
            </a:r>
            <a:endParaRPr lang="ko-KR" altLang="en-US" sz="1200" dirty="0"/>
          </a:p>
        </p:txBody>
      </p:sp>
      <p:sp>
        <p:nvSpPr>
          <p:cNvPr id="35" name="오른쪽 화살표 34"/>
          <p:cNvSpPr/>
          <p:nvPr/>
        </p:nvSpPr>
        <p:spPr>
          <a:xfrm>
            <a:off x="1852241" y="3029704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142729" y="2876814"/>
            <a:ext cx="766171" cy="3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정규화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05684" y="2506904"/>
            <a:ext cx="1564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/>
              <a:t>단어 행렬 생성</a:t>
            </a:r>
            <a:r>
              <a:rPr lang="en-US" altLang="ko-KR" sz="1200" dirty="0" smtClean="0"/>
              <a:t>(100)</a:t>
            </a:r>
            <a:endParaRPr lang="ko-KR" altLang="en-US" sz="1200" dirty="0"/>
          </a:p>
        </p:txBody>
      </p:sp>
      <p:sp>
        <p:nvSpPr>
          <p:cNvPr id="41" name="오른쪽 화살표 40"/>
          <p:cNvSpPr/>
          <p:nvPr/>
        </p:nvSpPr>
        <p:spPr>
          <a:xfrm>
            <a:off x="2966296" y="3008384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296733" y="2894944"/>
            <a:ext cx="1244229" cy="3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동시등장 행렬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52045" y="3764689"/>
            <a:ext cx="3748114" cy="1013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8" idx="3"/>
            <a:endCxn id="127" idx="1"/>
          </p:cNvCxnSpPr>
          <p:nvPr/>
        </p:nvCxnSpPr>
        <p:spPr>
          <a:xfrm>
            <a:off x="4900159" y="4271610"/>
            <a:ext cx="240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211955" y="3886306"/>
            <a:ext cx="907359" cy="3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노드</a:t>
            </a:r>
            <a:r>
              <a:rPr lang="ko-KR" altLang="en-US" sz="1200" dirty="0" smtClean="0">
                <a:solidFill>
                  <a:schemeClr val="tx1"/>
                </a:solidFill>
              </a:rPr>
              <a:t> 생성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675581" y="2880277"/>
            <a:ext cx="1313684" cy="3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Zipf</a:t>
            </a:r>
            <a:r>
              <a:rPr lang="ko-KR" altLang="en-US" sz="1200" dirty="0" smtClean="0">
                <a:solidFill>
                  <a:schemeClr val="tx1"/>
                </a:solidFill>
              </a:rPr>
              <a:t> 분포 기반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서브샘플링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7" name="오른쪽 화살표 96"/>
          <p:cNvSpPr/>
          <p:nvPr/>
        </p:nvSpPr>
        <p:spPr>
          <a:xfrm>
            <a:off x="4382530" y="3003804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오른쪽 화살표 99"/>
          <p:cNvSpPr/>
          <p:nvPr/>
        </p:nvSpPr>
        <p:spPr>
          <a:xfrm>
            <a:off x="6071348" y="3029704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꺾인 연결선 103"/>
          <p:cNvCxnSpPr>
            <a:stCxn id="50" idx="2"/>
            <a:endCxn id="68" idx="0"/>
          </p:cNvCxnSpPr>
          <p:nvPr/>
        </p:nvCxnSpPr>
        <p:spPr>
          <a:xfrm rot="5400000">
            <a:off x="3765080" y="2624035"/>
            <a:ext cx="401677" cy="18796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오른쪽 화살표 105"/>
          <p:cNvSpPr/>
          <p:nvPr/>
        </p:nvSpPr>
        <p:spPr>
          <a:xfrm>
            <a:off x="2181429" y="4265789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385342" y="4020657"/>
            <a:ext cx="1112317" cy="555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중심성</a:t>
            </a:r>
            <a:r>
              <a:rPr lang="ko-KR" altLang="en-US" sz="1200" dirty="0" smtClean="0">
                <a:solidFill>
                  <a:schemeClr val="tx1"/>
                </a:solidFill>
              </a:rPr>
              <a:t> 산출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5140901" y="3764689"/>
            <a:ext cx="3195788" cy="1013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294935" y="4800297"/>
            <a:ext cx="15103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네트워크 생성</a:t>
            </a:r>
            <a:r>
              <a:rPr lang="en-US" altLang="ko-KR" sz="1200" dirty="0" smtClean="0"/>
              <a:t>(200)</a:t>
            </a:r>
            <a:endParaRPr lang="ko-KR" altLang="en-US" sz="1200" dirty="0"/>
          </a:p>
        </p:txBody>
      </p:sp>
      <p:sp>
        <p:nvSpPr>
          <p:cNvPr id="130" name="직사각형 129"/>
          <p:cNvSpPr/>
          <p:nvPr/>
        </p:nvSpPr>
        <p:spPr>
          <a:xfrm>
            <a:off x="5939478" y="4835334"/>
            <a:ext cx="1564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가중치 정규화 </a:t>
            </a:r>
            <a:r>
              <a:rPr lang="en-US" altLang="ko-KR" sz="1200" dirty="0" smtClean="0"/>
              <a:t>(300)</a:t>
            </a:r>
            <a:endParaRPr lang="ko-KR" altLang="en-US" sz="1200" dirty="0"/>
          </a:p>
        </p:txBody>
      </p:sp>
      <p:sp>
        <p:nvSpPr>
          <p:cNvPr id="131" name="직사각형 130"/>
          <p:cNvSpPr/>
          <p:nvPr/>
        </p:nvSpPr>
        <p:spPr>
          <a:xfrm>
            <a:off x="5319560" y="3861678"/>
            <a:ext cx="1525787" cy="372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노드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가중치 정규화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319560" y="4304460"/>
            <a:ext cx="1525787" cy="372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간선 </a:t>
            </a:r>
            <a:r>
              <a:rPr lang="ko-KR" altLang="en-US" sz="1200" dirty="0" smtClean="0">
                <a:solidFill>
                  <a:schemeClr val="tx1"/>
                </a:solidFill>
              </a:rPr>
              <a:t>가중치 정규화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086089" y="4026690"/>
            <a:ext cx="1151749" cy="555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커뮤니티 산출</a:t>
            </a:r>
          </a:p>
        </p:txBody>
      </p:sp>
      <p:sp>
        <p:nvSpPr>
          <p:cNvPr id="137" name="오른쪽 화살표 136"/>
          <p:cNvSpPr/>
          <p:nvPr/>
        </p:nvSpPr>
        <p:spPr>
          <a:xfrm>
            <a:off x="6881904" y="4234163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8673057" y="4085307"/>
            <a:ext cx="907359" cy="3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시각</a:t>
            </a:r>
            <a:r>
              <a:rPr lang="ko-KR" altLang="en-US" sz="1200" dirty="0" smtClean="0">
                <a:solidFill>
                  <a:schemeClr val="tx1"/>
                </a:solidFill>
              </a:rPr>
              <a:t>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>
            <a:stCxn id="127" idx="3"/>
            <a:endCxn id="139" idx="1"/>
          </p:cNvCxnSpPr>
          <p:nvPr/>
        </p:nvCxnSpPr>
        <p:spPr>
          <a:xfrm flipV="1">
            <a:off x="8336689" y="4271507"/>
            <a:ext cx="336368" cy="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212141" y="4309517"/>
            <a:ext cx="907359" cy="3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간선 생성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오른쪽 화살표 145"/>
          <p:cNvSpPr/>
          <p:nvPr/>
        </p:nvSpPr>
        <p:spPr>
          <a:xfrm>
            <a:off x="3541164" y="4265789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750009" y="4112226"/>
            <a:ext cx="1051299" cy="37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그래프 조정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4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8000" y="1249732"/>
            <a:ext cx="11121081" cy="5066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Achitecture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87294" y="3946919"/>
            <a:ext cx="2312387" cy="1513786"/>
          </a:xfrm>
          <a:prstGeom prst="roundRect">
            <a:avLst/>
          </a:prstGeom>
          <a:solidFill>
            <a:srgbClr val="F2F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Embedding Lookup Table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형태소에 대한 벡터 사전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669869" y="3782867"/>
            <a:ext cx="3662401" cy="1902655"/>
          </a:xfrm>
          <a:prstGeom prst="roundRect">
            <a:avLst/>
          </a:prstGeom>
          <a:solidFill>
            <a:srgbClr val="F2F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CNN_Model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387809" y="2515798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76" y="2502582"/>
            <a:ext cx="615613" cy="41782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417113" y="1956331"/>
            <a:ext cx="1879332" cy="832397"/>
            <a:chOff x="5500713" y="681013"/>
            <a:chExt cx="1879332" cy="83239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500713" y="927234"/>
              <a:ext cx="1879332" cy="586176"/>
            </a:xfrm>
            <a:prstGeom prst="roundRect">
              <a:avLst>
                <a:gd name="adj" fmla="val 13417"/>
              </a:avLst>
            </a:prstGeom>
            <a:solidFill>
              <a:srgbClr val="F2F3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Normalization,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Morphological analysis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정규화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형태소 분석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17843" y="681013"/>
              <a:ext cx="11444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Data_Preprocess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893518" y="1942215"/>
            <a:ext cx="5719619" cy="1925258"/>
            <a:chOff x="3925935" y="1957693"/>
            <a:chExt cx="5719619" cy="1925258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068305" y="2215747"/>
              <a:ext cx="2198844" cy="586176"/>
            </a:xfrm>
            <a:prstGeom prst="roundRect">
              <a:avLst>
                <a:gd name="adj" fmla="val 13417"/>
              </a:avLst>
            </a:prstGeom>
            <a:solidFill>
              <a:srgbClr val="F2F3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Train, Test, Mini-Batch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학습을 위한 데이터 분리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4271" y="1957693"/>
              <a:ext cx="786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Data_Split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02547" y="1968311"/>
              <a:ext cx="16430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Classification_Test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5935" y="3636730"/>
              <a:ext cx="16430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Classification_Train</a:t>
              </a:r>
              <a:endParaRPr lang="ko-KR" altLang="en-US" sz="1000" dirty="0"/>
            </a:p>
          </p:txBody>
        </p:sp>
      </p:grpSp>
      <p:cxnSp>
        <p:nvCxnSpPr>
          <p:cNvPr id="19" name="꺾인 연결선 18"/>
          <p:cNvCxnSpPr/>
          <p:nvPr/>
        </p:nvCxnSpPr>
        <p:spPr>
          <a:xfrm rot="5400000">
            <a:off x="2614949" y="2669096"/>
            <a:ext cx="1139141" cy="1413291"/>
          </a:xfrm>
          <a:prstGeom prst="bentConnector3">
            <a:avLst>
              <a:gd name="adj1" fmla="val 5000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6600" y="3197291"/>
            <a:ext cx="710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Make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85354" y="3152995"/>
            <a:ext cx="904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 Mapping</a:t>
            </a:r>
            <a:endParaRPr lang="ko-KR" altLang="en-US" sz="1000" dirty="0"/>
          </a:p>
        </p:txBody>
      </p:sp>
      <p:sp>
        <p:nvSpPr>
          <p:cNvPr id="22" name="오른쪽 화살표 21"/>
          <p:cNvSpPr/>
          <p:nvPr/>
        </p:nvSpPr>
        <p:spPr>
          <a:xfrm>
            <a:off x="5564513" y="2422340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/>
          <p:nvPr/>
        </p:nvCxnSpPr>
        <p:spPr>
          <a:xfrm rot="5400000">
            <a:off x="4731413" y="1791267"/>
            <a:ext cx="1177352" cy="31339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902477" y="3859591"/>
            <a:ext cx="1246493" cy="1759030"/>
          </a:xfrm>
          <a:prstGeom prst="roundRect">
            <a:avLst/>
          </a:prstGeom>
          <a:solidFill>
            <a:srgbClr val="F2F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Train </a:t>
            </a:r>
            <a:r>
              <a:rPr lang="en-US" altLang="ko-KR" sz="1200" dirty="0" smtClean="0">
                <a:solidFill>
                  <a:schemeClr val="tx1"/>
                </a:solidFill>
              </a:rPr>
              <a:t>set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16129" y="2162992"/>
            <a:ext cx="1089895" cy="654200"/>
          </a:xfrm>
          <a:prstGeom prst="roundRect">
            <a:avLst/>
          </a:prstGeom>
          <a:solidFill>
            <a:srgbClr val="F2F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Test set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5" idx="2"/>
            <a:endCxn id="24" idx="0"/>
          </p:cNvCxnSpPr>
          <p:nvPr/>
        </p:nvCxnSpPr>
        <p:spPr>
          <a:xfrm rot="5400000">
            <a:off x="5793944" y="2518225"/>
            <a:ext cx="1073146" cy="1609586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3"/>
            <a:endCxn id="25" idx="1"/>
          </p:cNvCxnSpPr>
          <p:nvPr/>
        </p:nvCxnSpPr>
        <p:spPr>
          <a:xfrm flipV="1">
            <a:off x="8234732" y="2490092"/>
            <a:ext cx="781397" cy="326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화살표 27"/>
          <p:cNvSpPr/>
          <p:nvPr/>
        </p:nvSpPr>
        <p:spPr>
          <a:xfrm>
            <a:off x="6315328" y="4683617"/>
            <a:ext cx="167628" cy="77340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9441997" y="3186467"/>
            <a:ext cx="289506" cy="135989"/>
          </a:xfrm>
          <a:prstGeom prst="rightArrow">
            <a:avLst>
              <a:gd name="adj1" fmla="val 50000"/>
              <a:gd name="adj2" fmla="val 71212"/>
            </a:avLst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34732" y="2292129"/>
            <a:ext cx="904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Testing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128961" y="3176919"/>
            <a:ext cx="904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 Training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532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254" y="1825625"/>
            <a:ext cx="71234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3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21959</TotalTime>
  <Words>151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API 설계도</vt:lpstr>
      <vt:lpstr>Package</vt:lpstr>
      <vt:lpstr>Class</vt:lpstr>
      <vt:lpstr>Achitecture – 감성분석</vt:lpstr>
      <vt:lpstr>Achitecture – SNA(중심성)</vt:lpstr>
      <vt:lpstr>Achitecture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설계도</dc:title>
  <dc:creator>user</dc:creator>
  <cp:lastModifiedBy>user</cp:lastModifiedBy>
  <cp:revision>36</cp:revision>
  <dcterms:created xsi:type="dcterms:W3CDTF">2020-06-02T01:30:16Z</dcterms:created>
  <dcterms:modified xsi:type="dcterms:W3CDTF">2020-06-19T08:58:01Z</dcterms:modified>
</cp:coreProperties>
</file>