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410" r:id="rId5"/>
    <p:sldId id="411" r:id="rId6"/>
    <p:sldId id="383" r:id="rId7"/>
    <p:sldId id="412" r:id="rId8"/>
    <p:sldId id="413" r:id="rId9"/>
    <p:sldId id="3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9/24/2024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153370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1361439"/>
            <a:ext cx="5486400" cy="2341879"/>
          </a:xfrm>
        </p:spPr>
        <p:txBody>
          <a:bodyPr/>
          <a:lstStyle/>
          <a:p>
            <a:r>
              <a:rPr lang="en-US" sz="5600" dirty="0"/>
              <a:t>Automatic Ambulance Traffic Signal Control System</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Team</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878437" y="2433638"/>
            <a:ext cx="6788150" cy="3709987"/>
          </a:xfrm>
        </p:spPr>
        <p:txBody>
          <a:bodyPr tIns="457200"/>
          <a:lstStyle/>
          <a:p>
            <a:pPr marL="0" indent="0">
              <a:buNone/>
            </a:pPr>
            <a:r>
              <a:rPr lang="en-US" dirty="0"/>
              <a:t>21BCB</a:t>
            </a:r>
          </a:p>
          <a:p>
            <a:pPr marL="0" indent="0">
              <a:buNone/>
            </a:pPr>
            <a:r>
              <a:rPr lang="en-US" dirty="0"/>
              <a:t>21BCB</a:t>
            </a:r>
          </a:p>
          <a:p>
            <a:pPr marL="0" indent="0">
              <a:buNone/>
            </a:pPr>
            <a:r>
              <a:rPr lang="en-US" dirty="0"/>
              <a:t>21BCE2149	POOJAPRIYA S</a:t>
            </a:r>
          </a:p>
          <a:p>
            <a:pPr marL="0" indent="0">
              <a:buNone/>
            </a:pPr>
            <a:r>
              <a:rPr lang="en-US" dirty="0"/>
              <a:t>Under the Supervision of</a:t>
            </a:r>
          </a:p>
          <a:p>
            <a:pPr marL="0" indent="0">
              <a:buNone/>
            </a:pPr>
            <a:r>
              <a:rPr lang="en-US" dirty="0"/>
              <a:t>Dr. </a:t>
            </a:r>
            <a:r>
              <a:rPr lang="en-US" dirty="0" err="1"/>
              <a:t>Kanagaraj</a:t>
            </a:r>
            <a:r>
              <a:rPr lang="en-US" dirty="0"/>
              <a:t> R</a:t>
            </a:r>
          </a:p>
          <a:p>
            <a:pPr marL="0" indent="0">
              <a:buNone/>
            </a:pPr>
            <a:endParaRPr lang="en-US" dirty="0"/>
          </a:p>
        </p:txBody>
      </p:sp>
    </p:spTree>
    <p:extLst>
      <p:ext uri="{BB962C8B-B14F-4D97-AF65-F5344CB8AC3E}">
        <p14:creationId xmlns:p14="http://schemas.microsoft.com/office/powerpoint/2010/main" val="350768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Problem Statement</a:t>
            </a:r>
          </a:p>
          <a:p>
            <a:r>
              <a:rPr lang="en-US" dirty="0"/>
              <a:t>Objectives</a:t>
            </a:r>
          </a:p>
          <a:p>
            <a:r>
              <a:rPr lang="en-US" dirty="0"/>
              <a:t>Literature Survey and Gap Identification</a:t>
            </a:r>
          </a:p>
          <a:p>
            <a:r>
              <a:rPr lang="en-US" dirty="0"/>
              <a:t>Requirement Analysis</a:t>
            </a:r>
          </a:p>
          <a:p>
            <a:r>
              <a:rPr lang="en-US" dirty="0"/>
              <a:t>Design and Implementation</a:t>
            </a:r>
          </a:p>
        </p:txBody>
      </p:sp>
    </p:spTree>
    <p:extLst>
      <p:ext uri="{BB962C8B-B14F-4D97-AF65-F5344CB8AC3E}">
        <p14:creationId xmlns:p14="http://schemas.microsoft.com/office/powerpoint/2010/main" val="334668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D085-C1A2-D1CE-0706-0182B3369E8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6C53B1E-ABB0-07FD-51AA-60C00DEF74EB}"/>
              </a:ext>
            </a:extLst>
          </p:cNvPr>
          <p:cNvSpPr>
            <a:spLocks noGrp="1"/>
          </p:cNvSpPr>
          <p:nvPr>
            <p:ph sz="quarter" idx="13"/>
          </p:nvPr>
        </p:nvSpPr>
        <p:spPr/>
        <p:txBody>
          <a:bodyPr/>
          <a:lstStyle/>
          <a:p>
            <a:pPr marL="0" indent="0">
              <a:buNone/>
            </a:pPr>
            <a:r>
              <a:rPr lang="en-US" sz="2800" dirty="0"/>
              <a:t>The project addresses the challenge of traffic delays faced by ambulances in urban areas. By using real-time data from traffic sensors, and cameras, the system will automatically control traffic signals to prioritize ambulances. This will clear their path at intersections, reducing response times and improving the efficiency of emergency services, ultimately saving lives.</a:t>
            </a:r>
          </a:p>
          <a:p>
            <a:endParaRPr lang="en-IN" dirty="0"/>
          </a:p>
        </p:txBody>
      </p:sp>
    </p:spTree>
    <p:extLst>
      <p:ext uri="{BB962C8B-B14F-4D97-AF65-F5344CB8AC3E}">
        <p14:creationId xmlns:p14="http://schemas.microsoft.com/office/powerpoint/2010/main" val="279990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774F-91B6-8117-EE41-B4D4C8101979}"/>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C5F0D9AE-A9E1-7467-904F-213A0F30DE77}"/>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259991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 </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27</TotalTime>
  <Words>105</Words>
  <Application>Microsoft Office PowerPoint</Application>
  <PresentationFormat>Widescreen</PresentationFormat>
  <Paragraphs>22</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Franklin Gothic Book</vt:lpstr>
      <vt:lpstr>Franklin Gothic Demi</vt:lpstr>
      <vt:lpstr>Custom</vt:lpstr>
      <vt:lpstr>Automatic Ambulance Traffic Signal Control System</vt:lpstr>
      <vt:lpstr>Team</vt:lpstr>
      <vt:lpstr>Agenda</vt:lpstr>
      <vt:lpstr>Problem Statement</vt:lpstr>
      <vt:lpstr>Objectives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Priya</dc:creator>
  <cp:lastModifiedBy>Pooja Priya</cp:lastModifiedBy>
  <cp:revision>3</cp:revision>
  <dcterms:created xsi:type="dcterms:W3CDTF">2024-09-24T15:19:01Z</dcterms:created>
  <dcterms:modified xsi:type="dcterms:W3CDTF">2024-09-24T16:13:02Z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