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410" r:id="rId5"/>
    <p:sldId id="411" r:id="rId6"/>
    <p:sldId id="383" r:id="rId7"/>
    <p:sldId id="3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1361439"/>
            <a:ext cx="5486400" cy="2341879"/>
          </a:xfrm>
        </p:spPr>
        <p:txBody>
          <a:bodyPr/>
          <a:lstStyle/>
          <a:p>
            <a:r>
              <a:rPr lang="en-US" sz="5600" dirty="0"/>
              <a:t>Automatic Ambulance Traffic Signal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8437" y="2433638"/>
            <a:ext cx="6788150" cy="3709987"/>
          </a:xfrm>
        </p:spPr>
        <p:txBody>
          <a:bodyPr tIns="457200"/>
          <a:lstStyle/>
          <a:p>
            <a:pPr marL="0" indent="0">
              <a:buNone/>
            </a:pPr>
            <a:r>
              <a:rPr lang="en-US" dirty="0"/>
              <a:t>21BCB</a:t>
            </a:r>
          </a:p>
          <a:p>
            <a:pPr marL="0" indent="0">
              <a:buNone/>
            </a:pPr>
            <a:r>
              <a:rPr lang="en-US" dirty="0"/>
              <a:t>21BCB</a:t>
            </a:r>
          </a:p>
          <a:p>
            <a:pPr marL="0" indent="0">
              <a:buNone/>
            </a:pPr>
            <a:r>
              <a:rPr lang="en-US" dirty="0"/>
              <a:t>21BCE2149	POOJAPRIYA S</a:t>
            </a:r>
          </a:p>
          <a:p>
            <a:pPr marL="0" indent="0">
              <a:buNone/>
            </a:pPr>
            <a:r>
              <a:rPr lang="en-US" dirty="0"/>
              <a:t>Under the Supervision of</a:t>
            </a:r>
          </a:p>
          <a:p>
            <a:pPr marL="0" indent="0">
              <a:buNone/>
            </a:pPr>
            <a:r>
              <a:rPr lang="en-US" dirty="0"/>
              <a:t>Dr. </a:t>
            </a:r>
            <a:r>
              <a:rPr lang="en-US" dirty="0" err="1"/>
              <a:t>Kanagaraj</a:t>
            </a:r>
            <a:r>
              <a:rPr lang="en-US" dirty="0"/>
              <a:t>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8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Literature Survey and Gap Identification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17</TotalTime>
  <Words>42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Custom</vt:lpstr>
      <vt:lpstr>Automatic Ambulance Traffic Signal Control System</vt:lpstr>
      <vt:lpstr>Team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Priya</dc:creator>
  <cp:lastModifiedBy>Pooja Priya</cp:lastModifiedBy>
  <cp:revision>1</cp:revision>
  <dcterms:created xsi:type="dcterms:W3CDTF">2024-09-24T15:19:01Z</dcterms:created>
  <dcterms:modified xsi:type="dcterms:W3CDTF">2024-09-24T15:36:37Z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