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7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742818" y="2993146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L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k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/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2</a:t>
            </a:r>
            <a:r>
              <a:rPr dirty="0" sz="2400" lang="en-US"/>
              <a:t>B</a:t>
            </a:r>
            <a:r>
              <a:rPr dirty="0" sz="2400" lang="en-US"/>
              <a:t>9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C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4</a:t>
            </a:r>
            <a:r>
              <a:rPr dirty="0" sz="2400" lang="en-US"/>
              <a:t>9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r>
              <a:rPr dirty="0" sz="2400" lang="en-US"/>
              <a:t>D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nce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/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47804" y="1659015"/>
            <a:ext cx="4099511" cy="4821257"/>
          </a:xfrm>
          <a:prstGeom prst="rect"/>
        </p:spPr>
      </p:pic>
      <p:sp>
        <p:nvSpPr>
          <p:cNvPr id="1048677" name=""/>
          <p:cNvSpPr txBox="1"/>
          <p:nvPr/>
        </p:nvSpPr>
        <p:spPr>
          <a:xfrm>
            <a:off x="376203" y="684812"/>
            <a:ext cx="6834553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OT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1991374" y="2019299"/>
            <a:ext cx="7362176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project demonstrates how HTML, CSS, and JavaScript can be used together to create a responsive, user-friendly craft portfolio website with interactive features.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466724" y="552000"/>
            <a:ext cx="5140788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2087469" y="2499360"/>
            <a:ext cx="8532287" cy="9296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MY CRAFT FOR  PORTFOL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74552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1519045" y="1918335"/>
            <a:ext cx="7396725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navigation bar with links to About, Gallery, and Contact sections.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 gallery displaying 3 crafts with images and descriptions.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 contact form with validation using JavaScript to show success or error messages.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Responsive CSS styling with a clean, warm visual design.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1747837" y="2246313"/>
            <a:ext cx="7194972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simple portfolio website built with HTML, CSS, and JavaScript to showcase handmade crafts. It includes an About section, a craft gallery, and a contact form with basic validation.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1000868" y="2019300"/>
            <a:ext cx="9770311" cy="34442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The end users of this craft portfolio website are: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Potential customers interested in buying handmade crafts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Craft enthusiasts looking for inspiration or ideas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Friends, family, or followers of the creator (Indhu Mathi) who want to explore her work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Event organizers or collaborators seeking to connect via the contact form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3145903" y="2019300"/>
            <a:ext cx="584407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HTML – for structuring the webpage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CSS – for styling and responsive layout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JavaScript – for form validation and interactivity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2031667" y="1912795"/>
            <a:ext cx="7502857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clean, responsive layout with a navigation bar, About section, craft gallery in grid format, and a contact form. Styled with soft colors and modern design using CSS.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2806624" y="1706880"/>
            <a:ext cx="5665479" cy="3444240"/>
          </a:xfrm>
          <a:prstGeom prst="rect"/>
        </p:spPr>
        <p:txBody>
          <a:bodyPr rtlCol="0" wrap="square">
            <a:spAutoFit/>
          </a:bodyPr>
          <a:p>
            <a:r>
              <a:rPr b="0" sz="2800" lang="en-IN">
                <a:solidFill>
                  <a:srgbClr val="000000"/>
                </a:solidFill>
              </a:rPr>
              <a:t>Responsive design with HTML &amp; CSS</a:t>
            </a:r>
            <a:endParaRPr b="0" sz="2800" lang="en-IN">
              <a:solidFill>
                <a:srgbClr val="000000"/>
              </a:solidFill>
            </a:endParaRPr>
          </a:p>
          <a:p>
            <a:r>
              <a:rPr b="0" sz="2800" lang="en-IN">
                <a:solidFill>
                  <a:srgbClr val="000000"/>
                </a:solidFill>
              </a:rPr>
              <a:t>Craft gallery with images and descriptions</a:t>
            </a:r>
            <a:endParaRPr b="0" sz="2800" lang="en-IN">
              <a:solidFill>
                <a:srgbClr val="000000"/>
              </a:solidFill>
            </a:endParaRPr>
          </a:p>
          <a:p>
            <a:r>
              <a:rPr b="0" sz="2800" lang="en-IN">
                <a:solidFill>
                  <a:srgbClr val="000000"/>
                </a:solidFill>
              </a:rPr>
              <a:t>Contact form with JavaScript validation</a:t>
            </a:r>
            <a:endParaRPr b="0" sz="2800" lang="en-IN">
              <a:solidFill>
                <a:srgbClr val="000000"/>
              </a:solidFill>
            </a:endParaRPr>
          </a:p>
          <a:p>
            <a:r>
              <a:rPr b="0" sz="2800" lang="en-IN">
                <a:solidFill>
                  <a:srgbClr val="000000"/>
                </a:solidFill>
              </a:rPr>
              <a:t>Smooth navigation between sections</a:t>
            </a:r>
            <a:endParaRPr b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2024-03-26T21:07:22Z</dcterms:created>
  <dcterms:modified xsi:type="dcterms:W3CDTF">2025-08-29T11:42:04Z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94e5321ff6b442848c84b2c6ac8f49cb</vt:lpwstr>
  </property>
</Properties>
</file>