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4" r:id="rId11"/>
    <p:sldId id="1286" r:id="rId12"/>
    <p:sldId id="1287" r:id="rId13"/>
    <p:sldId id="1293" r:id="rId14"/>
    <p:sldId id="1296" r:id="rId15"/>
    <p:sldId id="1292"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5" d="100"/>
          <a:sy n="95" d="100"/>
        </p:scale>
        <p:origin x="89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5187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2210813"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INDHUMATHI </a:t>
            </a:r>
            <a:r>
              <a:rPr lang="en-US" sz="1100" b="0" i="0" u="none" strike="noStrike" cap="none" dirty="0" smtClean="0">
                <a:solidFill>
                  <a:schemeClr val="tx1"/>
                </a:solidFill>
                <a:latin typeface="Arial"/>
                <a:ea typeface="Arial"/>
                <a:cs typeface="Arial"/>
                <a:sym typeface="Arial"/>
              </a:rPr>
              <a:t>D</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dirty="0">
                <a:solidFill>
                  <a:schemeClr val="tx1"/>
                </a:solidFill>
              </a:rPr>
              <a:t>: </a:t>
            </a:r>
            <a:r>
              <a:rPr lang="en-US" sz="1100" dirty="0" smtClean="0">
                <a:solidFill>
                  <a:schemeClr val="tx1"/>
                </a:solidFill>
              </a:rPr>
              <a:t>623521104023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35097" y="3996512"/>
            <a:ext cx="2386932"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6235 - AVS College of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FIND BUS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160" y="1477108"/>
            <a:ext cx="5643230" cy="317276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HOME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881" y="1267649"/>
            <a:ext cx="6125788" cy="3444074"/>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05609" y="753819"/>
            <a:ext cx="8832300" cy="451933"/>
          </a:xfrm>
        </p:spPr>
        <p:txBody>
          <a:bodyPr/>
          <a:lstStyle/>
          <a:p>
            <a:pPr algn="ctr"/>
            <a:r>
              <a:rPr lang="en-US" sz="1600" b="1" dirty="0" smtClean="0"/>
              <a:t>LOGIN PAGE</a:t>
            </a:r>
            <a:endParaRPr lang="en-US" sz="1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398" y="1474978"/>
            <a:ext cx="5968721" cy="335576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THANKS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76" y="1553981"/>
            <a:ext cx="5506497" cy="309589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703385" y="1164479"/>
            <a:ext cx="7933525" cy="3323987"/>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smtClean="0"/>
              <a:t>Enhance </a:t>
            </a:r>
            <a:r>
              <a:rPr lang="en-US" dirty="0"/>
              <a:t>accessibility features for users with disabilities.</a:t>
            </a:r>
          </a:p>
          <a:p>
            <a:pPr marL="285750" indent="-285750">
              <a:lnSpc>
                <a:spcPct val="250000"/>
              </a:lnSpc>
              <a:buFont typeface="Arial" panose="020B0604020202020204" pitchFamily="34" charset="0"/>
              <a:buChar char="•"/>
            </a:pPr>
            <a:r>
              <a:rPr lang="en-US" dirty="0"/>
              <a:t>Introduce QR code or RFID-based ticketing systems.</a:t>
            </a:r>
          </a:p>
          <a:p>
            <a:pPr marL="285750" indent="-285750">
              <a:lnSpc>
                <a:spcPct val="250000"/>
              </a:lnSpc>
              <a:buFont typeface="Arial" panose="020B0604020202020204" pitchFamily="34" charset="0"/>
              <a:buChar char="•"/>
            </a:pPr>
            <a:r>
              <a:rPr lang="en-US" dirty="0"/>
              <a:t>Promote environmental initiatives for sustainable travel.</a:t>
            </a:r>
          </a:p>
          <a:p>
            <a:pPr marL="285750" indent="-285750">
              <a:lnSpc>
                <a:spcPct val="250000"/>
              </a:lnSpc>
              <a:buFont typeface="Arial" panose="020B0604020202020204" pitchFamily="34" charset="0"/>
              <a:buChar char="•"/>
            </a:pPr>
            <a:r>
              <a:rPr lang="en-US" dirty="0"/>
              <a:t>Implement </a:t>
            </a:r>
            <a:r>
              <a:rPr lang="en-US" dirty="0" err="1"/>
              <a:t>IoT</a:t>
            </a:r>
            <a:r>
              <a:rPr lang="en-US" dirty="0"/>
              <a:t> sensors for predictive maintenance.</a:t>
            </a:r>
          </a:p>
          <a:p>
            <a:pPr marL="285750" indent="-285750" algn="just">
              <a:lnSpc>
                <a:spcPct val="250000"/>
              </a:lnSpc>
              <a:buFont typeface="Arial" panose="020B0604020202020204" pitchFamily="34" charset="0"/>
              <a:buChar char="•"/>
            </a:pPr>
            <a:r>
              <a:rPr lang="en-US" dirty="0"/>
              <a:t>These enhancements aim to improve the overall functionality, user experience, and sustainability of the Bus Reservation System.</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514699" y="1125416"/>
            <a:ext cx="7923468" cy="3108543"/>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In conclusion, the proposed Bus Reservation System (BRS) offers a comprehensive solution for efficient bus ticket booking and management. By leveraging Python and </a:t>
            </a:r>
            <a:r>
              <a:rPr lang="en-US" dirty="0" err="1"/>
              <a:t>Django</a:t>
            </a:r>
            <a:r>
              <a:rPr lang="en-US" dirty="0"/>
              <a:t> framework, the system streamlines the booking process, enhances reservation management, and provides a seamless experience for both passengers and bus operators.</a:t>
            </a:r>
          </a:p>
          <a:p>
            <a:pPr marL="285750" indent="-285750" algn="just">
              <a:lnSpc>
                <a:spcPct val="200000"/>
              </a:lnSpc>
              <a:buFont typeface="Arial" panose="020B0604020202020204" pitchFamily="34" charset="0"/>
              <a:buChar char="•"/>
            </a:pPr>
            <a:r>
              <a:rPr lang="en-US" dirty="0" smtClean="0"/>
              <a:t>With key features such as user authentication, bus and route management, seat reservation, payment integration, and admin dashboard, the BRS caters to the diverse needs of users while empowering administrators with effective tools for bus management and analytics.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572756" y="1041592"/>
            <a:ext cx="8145217" cy="3230180"/>
          </a:xfrm>
          <a:prstGeom prst="rect">
            <a:avLst/>
          </a:prstGeom>
          <a:noFill/>
        </p:spPr>
        <p:txBody>
          <a:bodyPr wrap="square" rtlCol="0">
            <a:spAutoFit/>
          </a:bodyPr>
          <a:lstStyle/>
          <a:p>
            <a:pPr marL="285750" indent="-285750" algn="just">
              <a:lnSpc>
                <a:spcPct val="250000"/>
              </a:lnSpc>
              <a:buFont typeface="Arial" panose="020B0604020202020204" pitchFamily="34" charset="0"/>
              <a:buChar char="•"/>
            </a:pPr>
            <a:r>
              <a:rPr lang="en-US" dirty="0" smtClean="0"/>
              <a:t>Aimed </a:t>
            </a:r>
            <a:r>
              <a:rPr lang="en-US" dirty="0"/>
              <a:t>at facilitating the booking and management of bus tickets, providing convenience and efficiency to users.</a:t>
            </a:r>
          </a:p>
          <a:p>
            <a:pPr marL="285750" indent="-285750" algn="just">
              <a:lnSpc>
                <a:spcPct val="250000"/>
              </a:lnSpc>
              <a:buFont typeface="Arial" panose="020B0604020202020204" pitchFamily="34" charset="0"/>
              <a:buChar char="•"/>
            </a:pPr>
            <a:r>
              <a:rPr lang="en-US" dirty="0"/>
              <a:t>Key features include user registration/authentication, bus and route management, seat reservation, payment integration, and reservation management.</a:t>
            </a:r>
          </a:p>
          <a:p>
            <a:pPr marL="285750" indent="-285750" algn="just">
              <a:lnSpc>
                <a:spcPct val="250000"/>
              </a:lnSpc>
              <a:buFont typeface="Arial" panose="020B0604020202020204" pitchFamily="34" charset="0"/>
              <a:buChar char="•"/>
            </a:pPr>
            <a:r>
              <a:rPr lang="en-US" dirty="0"/>
              <a:t>Users can create accounts, log in securely, and search for available buses based on route, date, and time.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12949" y="1178158"/>
            <a:ext cx="8128203" cy="332398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t>Booking </a:t>
            </a:r>
            <a:r>
              <a:rPr lang="en-US" dirty="0"/>
              <a:t>processes are often complex and time-consuming, leading to inconvenience for passengers and potential loss of business for operators.</a:t>
            </a:r>
          </a:p>
          <a:p>
            <a:pPr marL="285750" indent="-285750" algn="just">
              <a:lnSpc>
                <a:spcPct val="150000"/>
              </a:lnSpc>
              <a:buFont typeface="Arial" panose="020B0604020202020204" pitchFamily="34" charset="0"/>
              <a:buChar char="•"/>
            </a:pPr>
            <a:r>
              <a:rPr lang="en-US" dirty="0"/>
              <a:t>Passengers face difficulty in accessing accurate and up-to-date information about available buses, routes, and seat availability, hindering effective travel planning.</a:t>
            </a:r>
          </a:p>
          <a:p>
            <a:pPr marL="285750" indent="-285750" algn="just">
              <a:lnSpc>
                <a:spcPct val="150000"/>
              </a:lnSpc>
              <a:buFont typeface="Arial" panose="020B0604020202020204" pitchFamily="34" charset="0"/>
              <a:buChar char="•"/>
            </a:pPr>
            <a:r>
              <a:rPr lang="en-US" dirty="0"/>
              <a:t>Integration with payment gateways is often unreliable, resulting in payment failures and frustration for users.</a:t>
            </a:r>
          </a:p>
          <a:p>
            <a:pPr marL="285750" indent="-285750" algn="just">
              <a:lnSpc>
                <a:spcPct val="150000"/>
              </a:lnSpc>
              <a:buFont typeface="Arial" panose="020B0604020202020204" pitchFamily="34" charset="0"/>
              <a:buChar char="•"/>
            </a:pPr>
            <a:r>
              <a:rPr lang="en-US" dirty="0"/>
              <a:t>Reservation management features are inadequate, leading to overbooking, conflicts, and customer dissatisfaction.</a:t>
            </a:r>
          </a:p>
          <a:p>
            <a:pPr marL="285750" indent="-285750" algn="just">
              <a:lnSpc>
                <a:spcPct val="150000"/>
              </a:lnSpc>
              <a:buFont typeface="Arial" panose="020B0604020202020204" pitchFamily="34" charset="0"/>
              <a:buChar char="•"/>
            </a:pPr>
            <a:r>
              <a:rPr lang="en-US" dirty="0"/>
              <a:t>Administrative tools for managing buses, routes, and bookings are insufficient, causing inefficiencies and missed optimization opportunities.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125415"/>
            <a:ext cx="8362055" cy="3323987"/>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t>The primary goal of the project is to create a user-friendly and efficient platform for booking bus tickets, providing accurate information to passengers, and empowering bus operators with effective management tools</a:t>
            </a:r>
            <a:r>
              <a:rPr lang="en-US" dirty="0" smtClean="0"/>
              <a:t>.</a:t>
            </a:r>
          </a:p>
          <a:p>
            <a:pPr marL="285750" indent="-285750">
              <a:lnSpc>
                <a:spcPct val="250000"/>
              </a:lnSpc>
              <a:buFont typeface="Arial" panose="020B0604020202020204" pitchFamily="34" charset="0"/>
              <a:buChar char="•"/>
            </a:pPr>
            <a:r>
              <a:rPr lang="en-US" dirty="0" smtClean="0"/>
              <a:t>User </a:t>
            </a:r>
            <a:r>
              <a:rPr lang="en-US" dirty="0"/>
              <a:t>Authentication: Users can register, log in securely, and manage their accounts.</a:t>
            </a:r>
          </a:p>
          <a:p>
            <a:pPr marL="285750" indent="-285750">
              <a:lnSpc>
                <a:spcPct val="250000"/>
              </a:lnSpc>
              <a:buFont typeface="Arial" panose="020B0604020202020204" pitchFamily="34" charset="0"/>
              <a:buChar char="•"/>
            </a:pPr>
            <a:r>
              <a:rPr lang="en-US" dirty="0"/>
              <a:t>Bus and Route Management: Administrators can add, edit, and delete bus routes, along with specifying details such as capacity, schedule, and fare.</a:t>
            </a:r>
            <a:endParaRPr lang="en-US" dirty="0" smtClean="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065958"/>
            <a:ext cx="8408644" cy="3539430"/>
          </a:xfrm>
          <a:prstGeom prst="rect">
            <a:avLst/>
          </a:prstGeom>
          <a:noFill/>
        </p:spPr>
        <p:txBody>
          <a:bodyPr wrap="square" rtlCol="0">
            <a:spAutoFit/>
          </a:bodyPr>
          <a:lstStyle/>
          <a:p>
            <a:pPr lvl="1">
              <a:lnSpc>
                <a:spcPct val="150000"/>
              </a:lnSpc>
            </a:pPr>
            <a:r>
              <a:rPr lang="en-US" dirty="0" smtClean="0"/>
              <a:t>Develop </a:t>
            </a:r>
            <a:r>
              <a:rPr lang="en-US" dirty="0"/>
              <a:t>a comprehensive Bus Reservation System (BRS) using Python and </a:t>
            </a:r>
            <a:r>
              <a:rPr lang="en-US" dirty="0" err="1"/>
              <a:t>Django</a:t>
            </a:r>
            <a:r>
              <a:rPr lang="en-US" dirty="0"/>
              <a:t> framework to streamline the booking process and enhance reservation management</a:t>
            </a:r>
            <a:r>
              <a:rPr lang="en-US" dirty="0" smtClean="0"/>
              <a:t>.</a:t>
            </a:r>
          </a:p>
          <a:p>
            <a:pPr lvl="1">
              <a:lnSpc>
                <a:spcPct val="150000"/>
              </a:lnSpc>
            </a:pPr>
            <a:endParaRPr lang="en-US" dirty="0"/>
          </a:p>
          <a:p>
            <a:pPr>
              <a:lnSpc>
                <a:spcPct val="150000"/>
              </a:lnSpc>
            </a:pPr>
            <a:r>
              <a:rPr lang="en-US" b="1" dirty="0" smtClean="0"/>
              <a:t>Key Components</a:t>
            </a:r>
            <a:r>
              <a:rPr lang="en-US" dirty="0" smtClean="0"/>
              <a:t>:</a:t>
            </a:r>
          </a:p>
          <a:p>
            <a:pPr marL="285750" indent="-285750">
              <a:lnSpc>
                <a:spcPct val="200000"/>
              </a:lnSpc>
              <a:buFont typeface="Arial" panose="020B0604020202020204" pitchFamily="34" charset="0"/>
              <a:buChar char="•"/>
            </a:pPr>
            <a:r>
              <a:rPr lang="en-US" dirty="0" smtClean="0"/>
              <a:t>Seat </a:t>
            </a:r>
            <a:r>
              <a:rPr lang="en-US" dirty="0"/>
              <a:t>Reservation</a:t>
            </a:r>
          </a:p>
          <a:p>
            <a:pPr marL="285750" indent="-285750">
              <a:lnSpc>
                <a:spcPct val="200000"/>
              </a:lnSpc>
              <a:buFont typeface="Arial" panose="020B0604020202020204" pitchFamily="34" charset="0"/>
              <a:buChar char="•"/>
            </a:pPr>
            <a:r>
              <a:rPr lang="en-US" dirty="0"/>
              <a:t>Payment </a:t>
            </a:r>
            <a:r>
              <a:rPr lang="en-US" dirty="0" smtClean="0"/>
              <a:t>Integration</a:t>
            </a:r>
            <a:endParaRPr lang="en-US" dirty="0"/>
          </a:p>
          <a:p>
            <a:pPr marL="285750" lvl="1" indent="-285750">
              <a:lnSpc>
                <a:spcPct val="200000"/>
              </a:lnSpc>
              <a:buFont typeface="Arial" panose="020B0604020202020204" pitchFamily="34" charset="0"/>
              <a:buChar char="•"/>
            </a:pPr>
            <a:r>
              <a:rPr lang="en-US" dirty="0"/>
              <a:t>User </a:t>
            </a:r>
            <a:r>
              <a:rPr lang="en-US" dirty="0" smtClean="0"/>
              <a:t>Management</a:t>
            </a:r>
          </a:p>
          <a:p>
            <a:pPr marL="285750" lvl="1" indent="-285750">
              <a:lnSpc>
                <a:spcPct val="200000"/>
              </a:lnSpc>
              <a:buFont typeface="Arial" panose="020B0604020202020204" pitchFamily="34" charset="0"/>
              <a:buChar char="•"/>
            </a:pPr>
            <a:r>
              <a:rPr lang="en-US" dirty="0" smtClean="0"/>
              <a:t>Bus </a:t>
            </a:r>
            <a:r>
              <a:rPr lang="en-US" dirty="0"/>
              <a:t>and Route </a:t>
            </a:r>
            <a:r>
              <a:rPr lang="en-US" dirty="0" smtClean="0"/>
              <a:t>Management</a:t>
            </a:r>
          </a:p>
          <a:p>
            <a:pPr marL="285750" lvl="1" indent="-285750">
              <a:lnSpc>
                <a:spcPct val="200000"/>
              </a:lnSpc>
              <a:buFont typeface="Arial" panose="020B0604020202020204" pitchFamily="34" charset="0"/>
              <a:buChar char="•"/>
            </a:pPr>
            <a:r>
              <a:rPr lang="en-US" dirty="0" smtClean="0"/>
              <a:t>Reservation Management</a:t>
            </a: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457200" y="890660"/>
            <a:ext cx="7982897" cy="3539430"/>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smtClean="0"/>
              <a:t>Seat </a:t>
            </a:r>
            <a:r>
              <a:rPr lang="en-US" dirty="0"/>
              <a:t>Reservation: Passengers can search for available buses based on route, date, and time, select seats, and make reservations.</a:t>
            </a:r>
          </a:p>
          <a:p>
            <a:pPr marL="285750" indent="-285750" algn="just">
              <a:lnSpc>
                <a:spcPct val="200000"/>
              </a:lnSpc>
              <a:buFont typeface="Arial" panose="020B0604020202020204" pitchFamily="34" charset="0"/>
              <a:buChar char="•"/>
            </a:pPr>
            <a:r>
              <a:rPr lang="en-US" dirty="0"/>
              <a:t>Payment Integration: Integration with payment gateways allows secure online payments for reservations.</a:t>
            </a:r>
          </a:p>
          <a:p>
            <a:pPr marL="285750" indent="-285750" algn="just">
              <a:lnSpc>
                <a:spcPct val="200000"/>
              </a:lnSpc>
              <a:buFont typeface="Arial" panose="020B0604020202020204" pitchFamily="34" charset="0"/>
              <a:buChar char="•"/>
            </a:pPr>
            <a:r>
              <a:rPr lang="en-US" dirty="0"/>
              <a:t>Reservation Management: Users can view reservation history, modify or cancel bookings, and receive email notifications for updates.</a:t>
            </a:r>
          </a:p>
          <a:p>
            <a:pPr marL="285750" indent="-285750" algn="just">
              <a:lnSpc>
                <a:spcPct val="200000"/>
              </a:lnSpc>
              <a:buFont typeface="Arial" panose="020B0604020202020204" pitchFamily="34" charset="0"/>
              <a:buChar char="•"/>
            </a:pPr>
            <a:r>
              <a:rPr lang="en-US" dirty="0"/>
              <a:t>Admin Dashboard: Administrators have access to a dashboard for monitoring bookings, managing buses and routes, and generating sales reports.</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073" y="1143235"/>
            <a:ext cx="6036425" cy="3393832"/>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86</TotalTime>
  <Words>605</Words>
  <Application>Microsoft Office PowerPoint</Application>
  <PresentationFormat>On-screen Show (16:9)</PresentationFormat>
  <Paragraphs>67</Paragraphs>
  <Slides>16</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FIND BUS</vt:lpstr>
      <vt:lpstr>HOME PAGE</vt:lpstr>
      <vt:lpstr>LOGIN PAGE</vt:lpstr>
      <vt:lpstr>THANKS 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17</cp:revision>
  <dcterms:modified xsi:type="dcterms:W3CDTF">2024-04-09T04:57:00Z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