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2"/>
  </p:notesMasterIdLst>
  <p:sldIdLst>
    <p:sldId id="278" r:id="rId2"/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647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53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23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8AF87-1DCC-4841-927E-3F728AF235EE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5930-827C-429B-8816-76A43EC015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A5930-827C-429B-8816-76A43EC0155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2476-FF8E-4630-AE1D-3EE113D639A2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2144-75B2-459A-A1F8-6086080C27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2476-FF8E-4630-AE1D-3EE113D639A2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2144-75B2-459A-A1F8-6086080C27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2476-FF8E-4630-AE1D-3EE113D639A2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2144-75B2-459A-A1F8-6086080C27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2476-FF8E-4630-AE1D-3EE113D639A2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2144-75B2-459A-A1F8-6086080C27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2476-FF8E-4630-AE1D-3EE113D639A2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2144-75B2-459A-A1F8-6086080C27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2476-FF8E-4630-AE1D-3EE113D639A2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2144-75B2-459A-A1F8-6086080C27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2476-FF8E-4630-AE1D-3EE113D639A2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2144-75B2-459A-A1F8-6086080C27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2476-FF8E-4630-AE1D-3EE113D639A2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2144-75B2-459A-A1F8-6086080C27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2476-FF8E-4630-AE1D-3EE113D639A2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2144-75B2-459A-A1F8-6086080C27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2476-FF8E-4630-AE1D-3EE113D639A2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2144-75B2-459A-A1F8-6086080C27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2476-FF8E-4630-AE1D-3EE113D639A2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28A2144-75B2-459A-A1F8-6086080C27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CB72476-FF8E-4630-AE1D-3EE113D639A2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28A2144-75B2-459A-A1F8-6086080C277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yndryl.com/in/en/learn/cyber-attacks-explaine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447800"/>
            <a:ext cx="7851648" cy="2438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 smtClean="0">
                <a:solidFill>
                  <a:srgbClr val="FFFF00"/>
                </a:solidFill>
                <a:latin typeface="Algerian" pitchFamily="82" charset="0"/>
              </a:rPr>
              <a:t>IBM GROUP 5 </a:t>
            </a:r>
            <a:br>
              <a:rPr lang="en-US" sz="6000" dirty="0" smtClean="0">
                <a:solidFill>
                  <a:srgbClr val="FFFF00"/>
                </a:solidFill>
                <a:latin typeface="Algerian" pitchFamily="82" charset="0"/>
              </a:rPr>
            </a:br>
            <a:r>
              <a:rPr lang="en-US" sz="6000" dirty="0" smtClean="0">
                <a:solidFill>
                  <a:srgbClr val="FFFF00"/>
                </a:solidFill>
                <a:latin typeface="Algerian" pitchFamily="82" charset="0"/>
              </a:rPr>
              <a:t>CLOUD COMPUTING</a:t>
            </a:r>
            <a:br>
              <a:rPr lang="en-US" sz="6000" dirty="0" smtClean="0">
                <a:solidFill>
                  <a:srgbClr val="FFFF00"/>
                </a:solidFill>
                <a:latin typeface="Algerian" pitchFamily="82" charset="0"/>
              </a:rPr>
            </a:br>
            <a:r>
              <a:rPr lang="en-US" sz="6000" dirty="0" smtClean="0">
                <a:solidFill>
                  <a:srgbClr val="FFFF00"/>
                </a:solidFill>
                <a:latin typeface="Algerian" pitchFamily="82" charset="0"/>
              </a:rPr>
              <a:t>phase-5 (final submission)</a:t>
            </a:r>
            <a:endParaRPr lang="en-US" sz="6000" dirty="0">
              <a:solidFill>
                <a:srgbClr val="FFFF00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495800"/>
            <a:ext cx="7854696" cy="1524000"/>
          </a:xfrm>
        </p:spPr>
        <p:txBody>
          <a:bodyPr>
            <a:noAutofit/>
          </a:bodyPr>
          <a:lstStyle/>
          <a:p>
            <a:pPr algn="l"/>
            <a:r>
              <a:rPr lang="en-US" sz="4000" b="1" i="1" dirty="0" smtClean="0"/>
              <a:t>DISASTER RECOVERY WITH IBM CLOUD VIRTUAL SERVERS</a:t>
            </a:r>
            <a:endParaRPr lang="en-US" sz="28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  </a:t>
            </a:r>
            <a:r>
              <a:rPr lang="en-US" sz="5400" b="1" dirty="0" smtClean="0"/>
              <a:t>Conclusion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 lvl="1"/>
            <a:r>
              <a:rPr lang="en-US" sz="3200" dirty="0" smtClean="0"/>
              <a:t>These are all the final project submission of disaster recovery with IBM cloud virtual servers.</a:t>
            </a:r>
          </a:p>
          <a:p>
            <a:pPr lvl="1"/>
            <a:r>
              <a:rPr lang="en-US" sz="3200" dirty="0" smtClean="0"/>
              <a:t>We have completed all phases in the disaster recovery with IBM cloud </a:t>
            </a:r>
            <a:r>
              <a:rPr lang="en-US" sz="3200" smtClean="0"/>
              <a:t>virtual servers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4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en-US" sz="4800" b="1" i="1" u="sng" dirty="0">
              <a:solidFill>
                <a:srgbClr val="FF0000"/>
              </a:solidFill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PROJECT OVERVIEW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PHASE-1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Disaster recovery plan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Planning set up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definitions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PHASE-2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Disaster recovery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PHASE-3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Types of  disaster recovery (Development-1)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PHASE-4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Types of disaster recovery(Development-2)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9363-0816-122339-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316874"/>
            <a:ext cx="8229600" cy="437665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 descr="dr-protection-phas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053545"/>
            <a:ext cx="8229600" cy="482711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isaster-recovery-site_6019c76e8219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85800"/>
            <a:ext cx="3887756" cy="2667000"/>
          </a:xfrm>
        </p:spPr>
      </p:pic>
      <p:pic>
        <p:nvPicPr>
          <p:cNvPr id="5" name="Content Placeholder 2" descr="network_risk_points_to_address_in_a_dr_plan-f_mob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533400"/>
            <a:ext cx="3645195" cy="2798989"/>
          </a:xfrm>
          <a:prstGeom prst="rect">
            <a:avLst/>
          </a:prstGeom>
        </p:spPr>
      </p:pic>
      <p:pic>
        <p:nvPicPr>
          <p:cNvPr id="6" name="Content Placeholder 3" descr="traditional-vs-vmware-virtual-architectu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429000"/>
            <a:ext cx="4237037" cy="2514600"/>
          </a:xfrm>
          <a:prstGeom prst="rect">
            <a:avLst/>
          </a:prstGeom>
        </p:spPr>
      </p:pic>
      <p:pic>
        <p:nvPicPr>
          <p:cNvPr id="7" name="Content Placeholder 3" descr="cloud-disaster-recovery-plan-roadmap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3352800"/>
            <a:ext cx="3482513" cy="32605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 descr="draas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20407"/>
            <a:ext cx="8229600" cy="39981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virtual-disaster-recover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6400"/>
            <a:ext cx="7745330" cy="3958431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/>
          <a:lstStyle/>
          <a:p>
            <a:r>
              <a:rPr lang="en-US" u="sng" dirty="0" smtClean="0"/>
              <a:t>OVERVIEW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DISASTER RECOVERY PLAN:</a:t>
            </a:r>
          </a:p>
          <a:p>
            <a:pPr>
              <a:buNone/>
            </a:pPr>
            <a:r>
              <a:rPr lang="en-US" dirty="0" smtClean="0"/>
              <a:t>    A </a:t>
            </a:r>
            <a:r>
              <a:rPr lang="en-US" dirty="0" smtClean="0"/>
              <a:t>disaster recovery plan (DR or DRP) is a formal document created by an organization that contains detailed instructions on how to respond to unplanned incidents such as natural disasters, power outages, </a:t>
            </a:r>
            <a:r>
              <a:rPr lang="en-US" b="1" dirty="0" smtClean="0">
                <a:hlinkClick r:id="rId2"/>
              </a:rPr>
              <a:t>cyber attacks</a:t>
            </a:r>
            <a:r>
              <a:rPr lang="en-US" dirty="0" smtClean="0"/>
              <a:t> and any other disruptive events.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DISASTER RECOVERY:</a:t>
            </a:r>
          </a:p>
          <a:p>
            <a:pPr>
              <a:buNone/>
            </a:pPr>
            <a:r>
              <a:rPr lang="en-US" dirty="0" smtClean="0"/>
              <a:t>   Disaster </a:t>
            </a:r>
            <a:r>
              <a:rPr lang="en-US" dirty="0" smtClean="0"/>
              <a:t>recovery (DR) is an organization's ability to restore access and functionality to IT infrastructure after a disaster event, whether natural or caused by human action (or error).</a:t>
            </a:r>
            <a:endParaRPr lang="en-US" dirty="0" smtClean="0"/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u="sn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/>
          <a:lstStyle/>
          <a:p>
            <a:r>
              <a:rPr lang="en-US" sz="4000" dirty="0" smtClean="0"/>
              <a:t>TYPES OF DISASTER RECOVERY:</a:t>
            </a:r>
          </a:p>
          <a:p>
            <a:r>
              <a:rPr lang="en-US" sz="4000" dirty="0" smtClean="0"/>
              <a:t>1. Data center  disaster recovery</a:t>
            </a:r>
          </a:p>
          <a:p>
            <a:r>
              <a:rPr lang="en-US" sz="4000" dirty="0" smtClean="0"/>
              <a:t>2. Network Disaster Recovery</a:t>
            </a:r>
          </a:p>
          <a:p>
            <a:r>
              <a:rPr lang="en-US" sz="4000" dirty="0" smtClean="0"/>
              <a:t>3. Virtualized Disaster Recovery</a:t>
            </a:r>
          </a:p>
          <a:p>
            <a:r>
              <a:rPr lang="en-US" sz="4000" dirty="0" smtClean="0"/>
              <a:t>4. Disaster  Recovery in the cloud</a:t>
            </a:r>
          </a:p>
          <a:p>
            <a:r>
              <a:rPr lang="en-US" sz="4000" dirty="0" smtClean="0"/>
              <a:t>5. Disaster  Recovery as a Service(</a:t>
            </a:r>
            <a:r>
              <a:rPr lang="en-US" sz="4000" dirty="0" err="1" smtClean="0"/>
              <a:t>Draas</a:t>
            </a:r>
            <a:r>
              <a:rPr lang="en-US" sz="4000" dirty="0" smtClean="0"/>
              <a:t>)</a:t>
            </a:r>
          </a:p>
          <a:p>
            <a:endParaRPr lang="en-US" sz="4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337</TotalTime>
  <Words>122</Words>
  <Application>Microsoft Office PowerPoint</Application>
  <PresentationFormat>On-screen Show (4:3)</PresentationFormat>
  <Paragraphs>31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IBM GROUP 5  CLOUD COMPUTING phase-5 (final submission)</vt:lpstr>
      <vt:lpstr>   </vt:lpstr>
      <vt:lpstr>Slide 3</vt:lpstr>
      <vt:lpstr>Slide 4</vt:lpstr>
      <vt:lpstr>Slide 5</vt:lpstr>
      <vt:lpstr>Slide 6</vt:lpstr>
      <vt:lpstr>Slide 7</vt:lpstr>
      <vt:lpstr>Slide 8</vt:lpstr>
      <vt:lpstr>Slide 9</vt:lpstr>
      <vt:lpstr>   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RECOVERY WITH IBM CLOUD VIRTUAL SERVICES</dc:title>
  <dc:creator>Admin</dc:creator>
  <cp:lastModifiedBy>amsathiya</cp:lastModifiedBy>
  <cp:revision>74</cp:revision>
  <dcterms:created xsi:type="dcterms:W3CDTF">2023-09-29T13:05:05Z</dcterms:created>
  <dcterms:modified xsi:type="dcterms:W3CDTF">2023-10-30T13:05:09Z</dcterms:modified>
</cp:coreProperties>
</file>