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charset="0"/>
        <a:ea typeface="Droid Sans" charset="0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1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86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曲线"/>
          <p:cNvSpPr>
            <a:spLocks/>
          </p:cNvSpPr>
          <p:nvPr/>
        </p:nvSpPr>
        <p:spPr>
          <a:xfrm>
            <a:off x="7459820" y="14350"/>
            <a:ext cx="4732655" cy="68440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17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8" name="曲线"/>
          <p:cNvSpPr>
            <a:spLocks/>
          </p:cNvSpPr>
          <p:nvPr/>
        </p:nvSpPr>
        <p:spPr>
          <a:xfrm>
            <a:off x="9601200" y="0"/>
            <a:ext cx="25908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9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0" name="曲线"/>
          <p:cNvSpPr>
            <a:spLocks/>
          </p:cNvSpPr>
          <p:nvPr/>
        </p:nvSpPr>
        <p:spPr>
          <a:xfrm>
            <a:off x="9334500" y="0"/>
            <a:ext cx="28575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2" name="曲线"/>
          <p:cNvSpPr>
            <a:spLocks/>
          </p:cNvSpPr>
          <p:nvPr/>
        </p:nvSpPr>
        <p:spPr>
          <a:xfrm>
            <a:off x="10934700" y="0"/>
            <a:ext cx="12573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>
            <a:off x="2431414" y="2447288"/>
            <a:ext cx="7428864" cy="25958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2750" b="0" i="0">
              <a:solidFill>
                <a:schemeClr val="tx1"/>
              </a:solidFill>
              <a:latin typeface="Calibri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93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ap="flat" cmpd="sng">
            <a:noFill/>
            <a:prstDash val="solid"/>
            <a:miter/>
          </a:ln>
        </p:spPr>
      </p:sp>
      <p:sp>
        <p:nvSpPr>
          <p:cNvPr id="40" name="曲线"/>
          <p:cNvSpPr>
            <a:spLocks/>
          </p:cNvSpPr>
          <p:nvPr/>
        </p:nvSpPr>
        <p:spPr>
          <a:xfrm>
            <a:off x="7459820" y="14350"/>
            <a:ext cx="4732655" cy="68440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9601200" y="0"/>
            <a:ext cx="25908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>
            <a:off x="9334500" y="0"/>
            <a:ext cx="28575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5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6" name="曲线"/>
          <p:cNvSpPr>
            <a:spLocks/>
          </p:cNvSpPr>
          <p:nvPr/>
        </p:nvSpPr>
        <p:spPr>
          <a:xfrm>
            <a:off x="10934700" y="0"/>
            <a:ext cx="12573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7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5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51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2750" b="0" i="0">
              <a:solidFill>
                <a:schemeClr val="tx1"/>
              </a:solidFill>
              <a:latin typeface="Calibri" charset="0"/>
              <a:cs typeface="Calibri" charset="0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1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5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4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1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0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93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3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7459820" y="14350"/>
            <a:ext cx="4732655" cy="68440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93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601200" y="0"/>
            <a:ext cx="25908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9334500" y="0"/>
            <a:ext cx="28575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7047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934700" y="0"/>
            <a:ext cx="12573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>
            <a:off x="2431414" y="2447288"/>
            <a:ext cx="7428864" cy="25958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2750" b="0" i="0">
              <a:solidFill>
                <a:schemeClr val="tx1"/>
              </a:solidFill>
              <a:latin typeface="Calibri" charset="0"/>
              <a:cs typeface="Calibri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charset="0"/>
                <a:ea typeface="Droid Sans" charset="0"/>
                <a:cs typeface="Times New Roman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Droid Sans" charset="0"/>
              <a:ea typeface="Droid Sans" charset="0"/>
              <a:cs typeface="Times New Roman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3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876299" y="990600"/>
            <a:ext cx="1743076" cy="1333500"/>
            <a:chOff x="876299" y="990600"/>
            <a:chExt cx="1743076" cy="1333500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>
              <a:off x="876299" y="1266825"/>
              <a:ext cx="1228724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971675" y="990600"/>
              <a:ext cx="647700" cy="561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0"/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>
            <a:off x="2374264" y="4444"/>
            <a:ext cx="6327772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Employee</a:t>
            </a:r>
            <a:r>
              <a:rPr lang="en-US" altLang="zh-CN" sz="3200" b="1" i="0" u="none" strike="noStrike" kern="0" cap="none" spc="-95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Data</a:t>
            </a:r>
            <a:r>
              <a:rPr lang="en-US" altLang="zh-CN" sz="3200" b="1" i="0" u="none" strike="noStrike" kern="0" cap="none" spc="-105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Analysis</a:t>
            </a:r>
            <a:r>
              <a:rPr lang="en-US" altLang="zh-CN" sz="3200" b="1" i="0" u="none" strike="noStrike" kern="0" cap="none" spc="-114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using</a:t>
            </a:r>
            <a:r>
              <a:rPr lang="en-US" altLang="zh-CN" sz="3200" b="1" i="0" u="none" strike="noStrike" kern="0" cap="none" spc="-95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charset="0"/>
              <a:ea typeface="宋体" charset="0"/>
              <a:cs typeface="Times New Roman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>
            <a:off x="1960789" y="3122928"/>
            <a:ext cx="8001000" cy="14925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1930400" algn="l"/>
                <a:tab pos="2244725" algn="l"/>
              </a:tabLst>
            </a:pP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STUDENT</a:t>
            </a:r>
            <a:r>
              <a:rPr lang="en-US" altLang="zh-CN" sz="2400" b="0" i="0" u="none" strike="noStrike" kern="0" cap="none" spc="-6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NAME: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Indhumathi.</a:t>
            </a:r>
            <a:r>
              <a:rPr lang="en-US" altLang="zh-CN" spc="-10" dirty="0">
                <a:latin typeface="Calibri" charset="0"/>
                <a:cs typeface="Calibri" charset="0"/>
              </a:rPr>
              <a:t>S</a:t>
            </a:r>
            <a:br>
              <a:rPr lang="en-US" altLang="zh-CN" spc="-10" dirty="0">
                <a:latin typeface="Calibri" charset="0"/>
                <a:cs typeface="Calibri" charset="0"/>
              </a:rPr>
            </a:b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REGISTER</a:t>
            </a:r>
            <a:r>
              <a:rPr lang="en-US" altLang="zh-CN" sz="2400" b="0" i="0" u="none" strike="noStrike" kern="0" cap="none" spc="-6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NO:</a:t>
            </a:r>
            <a:r>
              <a:rPr lang="en-US" altLang="zh-CN" sz="2400" b="0" i="0" u="none" strike="noStrike" kern="0" cap="none" spc="1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pc="10" dirty="0">
                <a:latin typeface="Calibri" charset="0"/>
                <a:cs typeface="Calibri" charset="0"/>
              </a:rPr>
              <a:t>UNM143922BS11</a:t>
            </a:r>
            <a:endParaRPr lang="en-US" altLang="zh-CN" sz="2400" b="0" i="0" u="none" strike="noStrike" kern="0" cap="none" spc="10" baseline="0" dirty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1930400" algn="l"/>
                <a:tab pos="2244725" algn="l"/>
              </a:tabLst>
            </a:pPr>
            <a:r>
              <a:rPr lang="en-US" altLang="zh-CN" sz="2400" b="0" i="0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DEPARTMENT:</a:t>
            </a: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dirty="0">
                <a:latin typeface="Calibri" charset="0"/>
                <a:cs typeface="Calibri" charset="0"/>
              </a:rPr>
              <a:t>B.com(Information System Management)</a:t>
            </a:r>
            <a:endParaRPr lang="en-US" altLang="zh-CN" sz="2400" b="0" i="0" u="none" strike="noStrike" kern="0" cap="none" spc="0" baseline="0" dirty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COLLEGE:</a:t>
            </a:r>
            <a:r>
              <a:rPr lang="en-US" altLang="zh-CN" sz="2400" b="0" i="0" u="none" strike="noStrike" kern="0" cap="none" spc="-6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SHREE</a:t>
            </a:r>
            <a:r>
              <a:rPr lang="en-US" altLang="zh-CN" sz="2400" b="0" i="0" u="none" strike="noStrike" kern="0" cap="none" spc="-5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CHANDRAPARABHU</a:t>
            </a:r>
            <a:r>
              <a:rPr lang="en-US" altLang="zh-CN" sz="2400" b="0" i="0" u="none" strike="noStrike" kern="0" cap="none" spc="-105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JAIN</a:t>
            </a:r>
            <a:r>
              <a:rPr lang="en-US" altLang="zh-CN" sz="2400" b="0" i="0" u="none" strike="noStrike" kern="0" cap="none" spc="-5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2400" b="0" i="0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COLLEGE,MINJUR</a:t>
            </a:r>
            <a:endParaRPr lang="zh-CN" altLang="en-US" sz="2400" b="0" i="0" u="none" strike="noStrike" kern="0" cap="none" spc="0" baseline="0" dirty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1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4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128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809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0" name="曲线"/>
          <p:cNvSpPr>
            <a:spLocks/>
          </p:cNvSpPr>
          <p:nvPr/>
        </p:nvSpPr>
        <p:spPr>
          <a:xfrm>
            <a:off x="10058401" y="523875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31" name="矩形"/>
          <p:cNvSpPr>
            <a:spLocks/>
          </p:cNvSpPr>
          <p:nvPr/>
        </p:nvSpPr>
        <p:spPr>
          <a:xfrm>
            <a:off x="1136967" y="1825561"/>
            <a:ext cx="4861560" cy="1407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>
              <a:avLst/>
            </a:prstTxWarp>
            <a:spAutoFit/>
          </a:bodyPr>
          <a:lstStyle/>
          <a:p>
            <a:pPr marL="1061085" indent="-104902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CONTENT: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cleaning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preprocessing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Using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excel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functions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for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statistical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analysis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061085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Visualization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using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excel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charts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pivot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tables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13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1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809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755967" y="367347"/>
            <a:ext cx="2432050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</a:t>
            </a:r>
            <a:endParaRPr lang="zh-CN" altLang="en-US" sz="4800" b="1" i="0" u="none" strike="noStrike" kern="0" cap="none" spc="-6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240" name="组合"/>
          <p:cNvGrpSpPr>
            <a:grpSpLocks/>
          </p:cNvGrpSpPr>
          <p:nvPr/>
        </p:nvGrpSpPr>
        <p:grpSpPr>
          <a:xfrm>
            <a:off x="1028700" y="2524125"/>
            <a:ext cx="4748847" cy="3000375"/>
            <a:chOff x="1028700" y="2524125"/>
            <a:chExt cx="4748847" cy="3000375"/>
          </a:xfrm>
        </p:grpSpPr>
        <p:sp>
          <p:nvSpPr>
            <p:cNvPr id="138" name="曲线"/>
            <p:cNvSpPr>
              <a:spLocks/>
            </p:cNvSpPr>
            <p:nvPr/>
          </p:nvSpPr>
          <p:spPr>
            <a:xfrm>
              <a:off x="1033462" y="5024373"/>
              <a:ext cx="4744085" cy="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3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161989" y="5476920"/>
              <a:ext cx="120183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172074" y="5057838"/>
              <a:ext cx="166686" cy="466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894945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914525" y="5457888"/>
              <a:ext cx="166687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952625" y="5457888"/>
              <a:ext cx="157162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190220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209800" y="5438838"/>
              <a:ext cx="166687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247900" y="5391213"/>
              <a:ext cx="157162" cy="13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485495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505075" y="5429313"/>
              <a:ext cx="166687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4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543175" y="5381688"/>
              <a:ext cx="157160" cy="1428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790264" y="5476920"/>
              <a:ext cx="120182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800349" y="5429313"/>
              <a:ext cx="166687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838450" y="5391213"/>
              <a:ext cx="166687" cy="13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085539" y="5476920"/>
              <a:ext cx="120182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095625" y="5438838"/>
              <a:ext cx="166687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133725" y="5400738"/>
              <a:ext cx="166687" cy="1237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380845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400425" y="5419788"/>
              <a:ext cx="157160" cy="1047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429000" y="5400738"/>
              <a:ext cx="166687" cy="1237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5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676120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695700" y="5419788"/>
              <a:ext cx="157160" cy="1047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724275" y="5400738"/>
              <a:ext cx="166687" cy="1237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971395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990975" y="5429313"/>
              <a:ext cx="157162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019550" y="5391213"/>
              <a:ext cx="166687" cy="13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266670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286250" y="5429313"/>
              <a:ext cx="166687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324350" y="5391213"/>
              <a:ext cx="157162" cy="13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561945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581525" y="5429313"/>
              <a:ext cx="166687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19625" y="5400738"/>
              <a:ext cx="157162" cy="1237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866714" y="5476920"/>
              <a:ext cx="120181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876800" y="5429313"/>
              <a:ext cx="166687" cy="951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914900" y="5391213"/>
              <a:ext cx="157161" cy="1332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210175" y="4705413"/>
              <a:ext cx="166686" cy="81908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981200" y="5457888"/>
              <a:ext cx="166687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276475" y="5324538"/>
              <a:ext cx="166685" cy="1999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571750" y="5334063"/>
              <a:ext cx="166687" cy="1904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876550" y="5315013"/>
              <a:ext cx="157162" cy="2094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7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171825" y="5315013"/>
              <a:ext cx="157160" cy="2094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467100" y="5315013"/>
              <a:ext cx="166687" cy="2094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762375" y="5324538"/>
              <a:ext cx="166687" cy="1999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057650" y="5324538"/>
              <a:ext cx="166687" cy="1999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352925" y="5315013"/>
              <a:ext cx="166687" cy="2094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48200" y="5315013"/>
              <a:ext cx="166687" cy="20948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943475" y="5324538"/>
              <a:ext cx="166687" cy="1999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186" name="曲线"/>
            <p:cNvSpPr>
              <a:spLocks/>
            </p:cNvSpPr>
            <p:nvPr/>
          </p:nvSpPr>
          <p:spPr>
            <a:xfrm>
              <a:off x="1033462" y="4043299"/>
              <a:ext cx="4744085" cy="4953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597" y="21600"/>
                  </a:lnTo>
                </a:path>
                <a:path w="21600" h="21600">
                  <a:moveTo>
                    <a:pt x="0" y="0"/>
                  </a:moveTo>
                  <a:lnTo>
                    <a:pt x="21597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8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248273" y="3972052"/>
              <a:ext cx="157161" cy="1552448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019300" y="5457888"/>
              <a:ext cx="166687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8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314575" y="5438838"/>
              <a:ext cx="166685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609850" y="5448363"/>
              <a:ext cx="166687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905125" y="5448363"/>
              <a:ext cx="166687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200400" y="5438838"/>
              <a:ext cx="166687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505199" y="5448363"/>
              <a:ext cx="157162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800474" y="5438838"/>
              <a:ext cx="157160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095750" y="5448363"/>
              <a:ext cx="157160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391025" y="5438838"/>
              <a:ext cx="166687" cy="856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86300" y="5448363"/>
              <a:ext cx="166687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981575" y="5448363"/>
              <a:ext cx="166687" cy="761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9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276850" y="5210238"/>
              <a:ext cx="166687" cy="3142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057400" y="5457888"/>
              <a:ext cx="157162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352675" y="5172138"/>
              <a:ext cx="157162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647950" y="5172138"/>
              <a:ext cx="157162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943225" y="5172138"/>
              <a:ext cx="166687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238500" y="5181663"/>
              <a:ext cx="166687" cy="3428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533775" y="5172138"/>
              <a:ext cx="166687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829050" y="5172138"/>
              <a:ext cx="166687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124324" y="5181663"/>
              <a:ext cx="166687" cy="3428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429125" y="5172138"/>
              <a:ext cx="157160" cy="35235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724400" y="5181663"/>
              <a:ext cx="157161" cy="3428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019675" y="5181663"/>
              <a:ext cx="157161" cy="34283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211" name="曲线"/>
            <p:cNvSpPr>
              <a:spLocks/>
            </p:cNvSpPr>
            <p:nvPr/>
          </p:nvSpPr>
          <p:spPr>
            <a:xfrm>
              <a:off x="1033462" y="2567051"/>
              <a:ext cx="4744085" cy="9906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597" y="21600"/>
                  </a:lnTo>
                </a:path>
                <a:path w="21600" h="21600">
                  <a:moveTo>
                    <a:pt x="0" y="10800"/>
                  </a:moveTo>
                  <a:lnTo>
                    <a:pt x="21597" y="10800"/>
                  </a:lnTo>
                </a:path>
                <a:path w="21600" h="21600">
                  <a:moveTo>
                    <a:pt x="0" y="0"/>
                  </a:moveTo>
                  <a:lnTo>
                    <a:pt x="21597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21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314948" y="2524125"/>
              <a:ext cx="166686" cy="300037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276475" y="5438775"/>
              <a:ext cx="66675" cy="76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571750" y="5429250"/>
              <a:ext cx="66673" cy="857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867025" y="5438775"/>
              <a:ext cx="76200" cy="76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162299" y="5448300"/>
              <a:ext cx="76200" cy="666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467100" y="5448300"/>
              <a:ext cx="66673" cy="666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762375" y="5448300"/>
              <a:ext cx="66673" cy="666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1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057650" y="5438775"/>
              <a:ext cx="66673" cy="76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352925" y="5438775"/>
              <a:ext cx="66673" cy="76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48200" y="5448300"/>
              <a:ext cx="66673" cy="666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943475" y="5438775"/>
              <a:ext cx="66675" cy="762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238748" y="4752975"/>
              <a:ext cx="76200" cy="76199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343150" y="5219700"/>
              <a:ext cx="104775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638425" y="5219700"/>
              <a:ext cx="104773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2943225" y="5219700"/>
              <a:ext cx="104773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533775" y="5219700"/>
              <a:ext cx="104773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238500" y="5229225"/>
              <a:ext cx="104773" cy="28574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2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419600" y="5219700"/>
              <a:ext cx="104773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0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3829050" y="5219700"/>
              <a:ext cx="104773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1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714875" y="5229225"/>
              <a:ext cx="104773" cy="28574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2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124324" y="5229225"/>
              <a:ext cx="104773" cy="28574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3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010150" y="5229225"/>
              <a:ext cx="104775" cy="28574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4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5314948" y="2571750"/>
              <a:ext cx="104775" cy="29432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028700" y="5476920"/>
              <a:ext cx="111442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028700" y="5457888"/>
              <a:ext cx="157162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7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599670" y="5476920"/>
              <a:ext cx="129645" cy="475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3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1619250" y="5457888"/>
              <a:ext cx="157162" cy="66611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sp>
          <p:nvSpPr>
            <p:cNvPr id="239" name="曲线"/>
            <p:cNvSpPr>
              <a:spLocks/>
            </p:cNvSpPr>
            <p:nvPr/>
          </p:nvSpPr>
          <p:spPr>
            <a:xfrm>
              <a:off x="1033462" y="5519801"/>
              <a:ext cx="4744085" cy="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12700" cap="flat" cmpd="sng">
              <a:solidFill>
                <a:srgbClr val="D9D9D9"/>
              </a:solidFill>
              <a:prstDash val="solid"/>
              <a:round/>
            </a:ln>
          </p:spPr>
        </p:sp>
      </p:grpSp>
      <p:sp>
        <p:nvSpPr>
          <p:cNvPr id="241" name="曲线"/>
          <p:cNvSpPr>
            <a:spLocks/>
          </p:cNvSpPr>
          <p:nvPr/>
        </p:nvSpPr>
        <p:spPr>
          <a:xfrm>
            <a:off x="1033462" y="2081276"/>
            <a:ext cx="4744085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round/>
          </a:ln>
        </p:spPr>
      </p:sp>
      <p:pic>
        <p:nvPicPr>
          <p:cNvPr id="242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724025" y="5886450"/>
            <a:ext cx="57150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43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2266950" y="5886450"/>
            <a:ext cx="57150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44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2800349" y="5886450"/>
            <a:ext cx="66673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45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3343275" y="5886450"/>
            <a:ext cx="57150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46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3876674" y="5886450"/>
            <a:ext cx="66673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47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4419600" y="5886450"/>
            <a:ext cx="66673" cy="66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248" name="矩形"/>
          <p:cNvSpPr>
            <a:spLocks/>
          </p:cNvSpPr>
          <p:nvPr/>
        </p:nvSpPr>
        <p:spPr>
          <a:xfrm>
            <a:off x="614362" y="1585912"/>
            <a:ext cx="5305425" cy="4524374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</p:spPr>
        <p:txBody>
          <a:bodyPr vert="horz" wrap="square" lIns="0" tIns="3175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2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1104265" indent="0" algn="l">
              <a:lnSpc>
                <a:spcPts val="18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50" b="1" i="1" u="heavy" strike="noStrike" kern="0" cap="none" spc="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1550" b="1" i="1" u="heavy" strike="noStrike" kern="0" cap="none" spc="13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550" b="1" i="1" u="heavy" strike="noStrike" kern="0" cap="none" spc="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charset="0"/>
                <a:ea typeface="Droid Sans" charset="0"/>
                <a:cs typeface="Calibri" charset="0"/>
              </a:rPr>
              <a:t>performance</a:t>
            </a:r>
            <a:r>
              <a:rPr lang="en-US" altLang="zh-CN" sz="1550" b="1" i="1" u="heavy" strike="noStrike" kern="0" cap="none" spc="13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550" b="1" i="1" u="heavy" strike="noStrike" kern="0" cap="none" spc="-1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charset="0"/>
                <a:ea typeface="Droid Sans" charset="0"/>
                <a:cs typeface="Calibri" charset="0"/>
              </a:rPr>
              <a:t>analysis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ts val="1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3500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3000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2500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2000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78105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1000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35890" indent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500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251333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535305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  <a:tabLst>
                <a:tab pos="832485" algn="l"/>
                <a:tab pos="1129030" algn="l"/>
                <a:tab pos="1425575" algn="l"/>
                <a:tab pos="1722120" algn="l"/>
                <a:tab pos="2019300" algn="l"/>
                <a:tab pos="2315210" algn="l"/>
                <a:tab pos="2612390" algn="l"/>
                <a:tab pos="2908935" algn="l"/>
                <a:tab pos="3176270" algn="l"/>
                <a:tab pos="3473450" algn="l"/>
                <a:tab pos="3769995" algn="l"/>
                <a:tab pos="4067175" algn="l"/>
                <a:tab pos="4363085" algn="l"/>
                <a:tab pos="4660265" algn="l"/>
                <a:tab pos="4956810" algn="l"/>
              </a:tabLst>
            </a:pP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2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3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4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5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6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7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8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5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9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10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11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12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13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14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15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Calibri" charset="0"/>
                <a:ea typeface="Droid Sans" charset="0"/>
                <a:cs typeface="Calibri" charset="0"/>
              </a:rPr>
              <a:t>16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75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827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68020" algn="l"/>
                <a:tab pos="1207770" algn="l"/>
                <a:tab pos="1748028" algn="l"/>
                <a:tab pos="2287905" algn="l"/>
                <a:tab pos="2827655" algn="l"/>
              </a:tabLst>
            </a:pP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Series1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Series2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Series3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Series4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Series5</a:t>
            </a:r>
            <a:r>
              <a:rPr lang="en-US" altLang="zh-CN" sz="900" b="0" i="0" u="none" strike="noStrike" kern="0" cap="none" spc="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	</a:t>
            </a:r>
            <a:r>
              <a:rPr lang="en-US" altLang="zh-CN" sz="900" b="0" i="0" u="none" strike="noStrike" kern="0" cap="none" spc="-10" baseline="0">
                <a:solidFill>
                  <a:srgbClr val="0D0D0D"/>
                </a:solidFill>
                <a:latin typeface="Calibri" charset="0"/>
                <a:ea typeface="Droid Sans" charset="0"/>
                <a:cs typeface="Calibri" charset="0"/>
              </a:rPr>
              <a:t>Series6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249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94234" rIns="0" bIns="0" anchor="t" anchorCtr="0">
            <a:prstTxWarp prst="textNoShape">
              <a:avLst/>
            </a:prstTxWarp>
            <a:spAutoFit/>
          </a:bodyPr>
          <a:lstStyle/>
          <a:p>
            <a:pPr marL="4876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251" name="矩形"/>
          <p:cNvSpPr>
            <a:spLocks/>
          </p:cNvSpPr>
          <p:nvPr/>
        </p:nvSpPr>
        <p:spPr>
          <a:xfrm>
            <a:off x="1136967" y="1825561"/>
            <a:ext cx="4304664" cy="16738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11315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Summary</a:t>
            </a:r>
            <a:r>
              <a:rPr lang="en-US" altLang="zh-CN" sz="1800" b="0" i="0" u="none" strike="noStrike" kern="0" cap="none" spc="39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of insights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gained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impact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decision-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making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empolyee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management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1153160" algn="l">
              <a:lnSpc>
                <a:spcPts val="21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Future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steps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for</a:t>
            </a:r>
            <a:r>
              <a:rPr lang="en-US" altLang="zh-CN" sz="1800" b="0" i="0" u="none" strike="noStrike" kern="0" cap="none" spc="-10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futher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analysis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or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implementation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9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18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676275" y="6467475"/>
              <a:ext cx="2143125" cy="20002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>
            <a:off x="1297305" y="2140013"/>
            <a:ext cx="7752080" cy="1369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Employee</a:t>
            </a:r>
            <a:r>
              <a:rPr lang="en-US" altLang="zh-CN" sz="4400" b="1" i="0" u="none" strike="noStrike" kern="0" cap="none" spc="-105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4400" b="1" i="0" u="none" strike="noStrike" kern="0" cap="none" spc="-2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Performance</a:t>
            </a:r>
            <a:r>
              <a:rPr lang="en-US" altLang="zh-CN" sz="4400" b="1" i="0" u="none" strike="noStrike" kern="0" cap="none" spc="-295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Analysis </a:t>
            </a:r>
            <a:r>
              <a:rPr lang="en-US" altLang="zh-CN" sz="44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using</a:t>
            </a:r>
            <a:r>
              <a:rPr lang="en-US" altLang="zh-CN" sz="4400" b="1" i="0" u="none" strike="noStrike" kern="0" cap="none" spc="-4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rgbClr val="0E0E0E"/>
                </a:solidFill>
                <a:latin typeface="Times New Roman" charset="0"/>
                <a:ea typeface="Droid Sans" charset="0"/>
                <a:cs typeface="Times New Roman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2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28573"/>
            <a:ext cx="12192000" cy="682942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ap="flat" cmpd="sng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7459820" y="14350"/>
              <a:ext cx="4732655" cy="68440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793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ap="flat" cmpd="sng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601200" y="0"/>
              <a:ext cx="25908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9334500" y="0"/>
              <a:ext cx="28575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934700" y="0"/>
              <a:ext cx="12573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>
            <a:off x="753109" y="6493994"/>
            <a:ext cx="176466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3/21/2024</a:t>
            </a:r>
            <a:r>
              <a:rPr lang="en-US" altLang="zh-CN" sz="1100" b="0" i="0" u="none" strike="noStrike" kern="0" cap="none" spc="145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49" y="1476"/>
                </a:lnTo>
                <a:lnTo>
                  <a:pt x="3158" y="3160"/>
                </a:lnTo>
                <a:lnTo>
                  <a:pt x="1476" y="5347"/>
                </a:lnTo>
                <a:lnTo>
                  <a:pt x="383" y="7927"/>
                </a:lnTo>
                <a:lnTo>
                  <a:pt x="0" y="10800"/>
                </a:lnTo>
                <a:lnTo>
                  <a:pt x="383" y="13672"/>
                </a:lnTo>
                <a:lnTo>
                  <a:pt x="1476" y="16249"/>
                </a:lnTo>
                <a:lnTo>
                  <a:pt x="3158" y="18439"/>
                </a:lnTo>
                <a:lnTo>
                  <a:pt x="5349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19" y="16249"/>
                </a:lnTo>
                <a:lnTo>
                  <a:pt x="21212" y="13672"/>
                </a:lnTo>
                <a:lnTo>
                  <a:pt x="21600" y="10800"/>
                </a:lnTo>
                <a:lnTo>
                  <a:pt x="21212" y="7927"/>
                </a:lnTo>
                <a:lnTo>
                  <a:pt x="20119" y="5347"/>
                </a:lnTo>
                <a:lnTo>
                  <a:pt x="18439" y="3160"/>
                </a:lnTo>
                <a:lnTo>
                  <a:pt x="16249" y="1476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5"/>
                </a:lnTo>
                <a:lnTo>
                  <a:pt x="7682" y="455"/>
                </a:lnTo>
                <a:lnTo>
                  <a:pt x="6245" y="1003"/>
                </a:lnTo>
                <a:lnTo>
                  <a:pt x="4918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8" y="19857"/>
                </a:lnTo>
                <a:lnTo>
                  <a:pt x="6245" y="20596"/>
                </a:lnTo>
                <a:lnTo>
                  <a:pt x="7682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6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78" y="19857"/>
                </a:lnTo>
                <a:lnTo>
                  <a:pt x="17884" y="18950"/>
                </a:lnTo>
                <a:lnTo>
                  <a:pt x="18948" y="17883"/>
                </a:lnTo>
                <a:lnTo>
                  <a:pt x="19858" y="16679"/>
                </a:lnTo>
                <a:lnTo>
                  <a:pt x="20596" y="15352"/>
                </a:lnTo>
                <a:lnTo>
                  <a:pt x="21139" y="13916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1"/>
                </a:lnTo>
                <a:lnTo>
                  <a:pt x="21139" y="7680"/>
                </a:lnTo>
                <a:lnTo>
                  <a:pt x="20596" y="6246"/>
                </a:lnTo>
                <a:lnTo>
                  <a:pt x="19858" y="4916"/>
                </a:lnTo>
                <a:lnTo>
                  <a:pt x="18948" y="3713"/>
                </a:lnTo>
                <a:lnTo>
                  <a:pt x="17884" y="2648"/>
                </a:lnTo>
                <a:lnTo>
                  <a:pt x="16678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6" y="115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0687050" y="6134100"/>
            <a:ext cx="247648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8915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7640" rIns="0" bIns="0" anchor="t" anchorCtr="0">
            <a:prstTxWarp prst="textNoShape">
              <a:avLst/>
            </a:prstTxWarp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3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2590419" y="1496123"/>
            <a:ext cx="4467225" cy="349694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>
              <a:avLst/>
            </a:prstTxWarp>
            <a:spAutoFit/>
          </a:bodyPr>
          <a:lstStyle/>
          <a:p>
            <a:pPr marL="282575" indent="-27051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Problem</a:t>
            </a:r>
            <a:r>
              <a:rPr lang="en-US" altLang="zh-CN" sz="2750" b="0" i="0" u="none" strike="noStrike" kern="0" cap="none" spc="7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Project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End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2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Our</a:t>
            </a:r>
            <a:r>
              <a:rPr lang="en-US" altLang="zh-CN" sz="2750" b="0" i="0" u="none" strike="noStrike" kern="0" cap="none" spc="12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Solution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and</a:t>
            </a:r>
            <a:r>
              <a:rPr lang="en-US" altLang="zh-CN" sz="2750" b="0" i="0" u="none" strike="noStrike" kern="0" cap="none" spc="10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Dataset</a:t>
            </a:r>
            <a:r>
              <a:rPr lang="en-US" altLang="zh-CN" sz="2750" b="0" i="0" u="none" strike="noStrike" kern="0" cap="none" spc="10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Modelling</a:t>
            </a:r>
            <a:r>
              <a:rPr lang="en-US" altLang="zh-CN" sz="2750" b="0" i="0" u="none" strike="noStrike" kern="0" cap="none" spc="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Results</a:t>
            </a:r>
            <a:r>
              <a:rPr lang="en-US" altLang="zh-CN" sz="2750" b="0" i="0" u="none" strike="noStrike" kern="0" cap="none" spc="6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82575" indent="-27051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83210" algn="l"/>
              </a:tabLst>
            </a:pP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grpSp>
        <p:nvGrpSpPr>
          <p:cNvPr id="8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6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8" name="矩形"/>
          <p:cNvSpPr>
            <a:spLocks/>
          </p:cNvSpPr>
          <p:nvPr/>
        </p:nvSpPr>
        <p:spPr>
          <a:xfrm>
            <a:off x="657225" y="2377503"/>
            <a:ext cx="4142740" cy="13327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24066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Inconisistent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performance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240665" indent="-228600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Identifying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pattrens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240665" indent="-228600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metrics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240665" indent="-22860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decision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making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240665" indent="-2286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241300" algn="l"/>
              </a:tabLst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actionable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insights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8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18167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33971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PROBLEM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-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STATEMENT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91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9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4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6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94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95" name="图片"/>
            <p:cNvPicPr>
              <a:picLocks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9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>
            <a:off x="740409" y="815593"/>
            <a:ext cx="5264149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4140" algn="l"/>
              </a:tabLst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99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0" name="矩形"/>
          <p:cNvSpPr>
            <a:spLocks/>
          </p:cNvSpPr>
          <p:nvPr/>
        </p:nvSpPr>
        <p:spPr>
          <a:xfrm>
            <a:off x="755650" y="3043490"/>
            <a:ext cx="7766050" cy="147192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889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dbl" strike="noStrike" kern="0" cap="none" spc="-10" baseline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charset="0"/>
                <a:ea typeface="Droid Sans" charset="0"/>
                <a:cs typeface="Times New Roman" charset="0"/>
              </a:rPr>
              <a:t>CONTENT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119761" indent="-107950" algn="l">
              <a:lnSpc>
                <a:spcPts val="2870"/>
              </a:lnSpc>
              <a:spcBef>
                <a:spcPts val="50"/>
              </a:spcBef>
              <a:spcAft>
                <a:spcPts val="0"/>
              </a:spcAft>
              <a:buSzPct val="95000"/>
              <a:buFont typeface="Arial MT" charset="0"/>
              <a:buChar char="•"/>
              <a:tabLst>
                <a:tab pos="12065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AIM;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-4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To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streamline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employee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data</a:t>
            </a: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analysis</a:t>
            </a:r>
            <a:r>
              <a:rPr lang="en-US" altLang="zh-CN" sz="2400" b="0" i="0" u="none" strike="noStrike" kern="0" cap="none" spc="-6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using</a:t>
            </a:r>
            <a:r>
              <a:rPr lang="en-US" altLang="zh-CN" sz="2400" b="0" i="0" u="none" strike="noStrike" kern="0" cap="none" spc="-3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excel</a:t>
            </a:r>
            <a:r>
              <a:rPr lang="en-US" altLang="zh-CN" sz="2400" b="0" i="0" u="none" strike="noStrike" kern="0" cap="none" spc="-3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tools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119761" indent="-107950" algn="l">
              <a:lnSpc>
                <a:spcPts val="2855"/>
              </a:lnSpc>
              <a:spcBef>
                <a:spcPts val="0"/>
              </a:spcBef>
              <a:spcAft>
                <a:spcPts val="0"/>
              </a:spcAft>
              <a:buSzPct val="95000"/>
              <a:buFont typeface="Arial MT" charset="0"/>
              <a:buChar char="•"/>
              <a:tabLst>
                <a:tab pos="120650" algn="l"/>
              </a:tabLst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OBJECTIVES;</a:t>
            </a:r>
            <a:r>
              <a:rPr lang="en-US" altLang="zh-CN" sz="2400" b="0" i="0" u="none" strike="noStrike" kern="0" cap="none" spc="-9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Identify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key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metrics,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analyae</a:t>
            </a:r>
            <a:r>
              <a:rPr lang="en-US" altLang="zh-CN" sz="2400" b="0" i="0" u="none" strike="noStrike" kern="0" cap="none" spc="-3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trends</a:t>
            </a:r>
            <a:r>
              <a:rPr lang="en-US" altLang="zh-CN" sz="2400" b="0" i="0" u="none" strike="noStrike" kern="0" cap="none" spc="-4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&amp;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provide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12700" indent="0" algn="l">
              <a:lnSpc>
                <a:spcPts val="2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data</a:t>
            </a:r>
            <a:r>
              <a:rPr lang="en-US" altLang="zh-CN" sz="2400" b="0" i="0" u="none" strike="noStrike" kern="0" cap="none" spc="-2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-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driven</a:t>
            </a:r>
            <a:r>
              <a:rPr lang="en-US" altLang="zh-CN" sz="2400" b="0" i="0" u="none" strike="noStrike" kern="0" cap="none" spc="-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insights.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5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4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0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1067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20966" rIns="0" bIns="0" anchor="t" anchorCtr="0">
            <a:prstTxWarp prst="textNoShape">
              <a:avLst/>
            </a:prstTxWarp>
            <a:spAutoFit/>
          </a:bodyPr>
          <a:lstStyle/>
          <a:p>
            <a:pPr marL="4445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WHO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ARE</a:t>
            </a:r>
            <a:r>
              <a:rPr lang="en-US" altLang="zh-CN" sz="3200" b="1" i="0" u="none" strike="noStrike" kern="0" cap="none" spc="-10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3200" b="1" i="0" u="none" strike="noStrike" kern="0" cap="none" spc="-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END</a:t>
            </a:r>
            <a:r>
              <a:rPr lang="en-US" altLang="zh-CN" sz="3200" b="1" i="0" u="none" strike="noStrike" kern="0" cap="none" spc="-8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USERS?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06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7" name="矩形"/>
          <p:cNvSpPr>
            <a:spLocks/>
          </p:cNvSpPr>
          <p:nvPr/>
        </p:nvSpPr>
        <p:spPr>
          <a:xfrm>
            <a:off x="803275" y="2395156"/>
            <a:ext cx="3169920" cy="8153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298450" indent="-28638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HR</a:t>
            </a:r>
            <a:r>
              <a:rPr lang="en-US" altLang="zh-CN" sz="1800" b="0" i="0" u="none" strike="noStrike" kern="0" cap="none" spc="-3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mangers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298450" indent="-286385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team leads</a:t>
            </a:r>
            <a:r>
              <a:rPr lang="en-US" altLang="zh-CN" sz="1800" b="0" i="0" u="none" strike="noStrike" kern="0" cap="none" spc="-4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&amp; departments</a:t>
            </a:r>
            <a:r>
              <a:rPr lang="en-US" altLang="zh-CN" sz="1800" b="0" i="0" u="none" strike="noStrike" kern="0" cap="none" spc="-4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heds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  <a:p>
            <a:pPr marL="12700" indent="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0"/>
              <a:buChar char=""/>
              <a:tabLst>
                <a:tab pos="298450" algn="l"/>
                <a:tab pos="299085" algn="l"/>
              </a:tabLst>
            </a:pP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company</a:t>
            </a:r>
            <a:r>
              <a:rPr lang="en-US" altLang="zh-CN" sz="1800" b="0" i="0" u="none" strike="noStrike" kern="0" cap="none" spc="-1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exectives </a:t>
            </a:r>
            <a:r>
              <a:rPr lang="en-US" altLang="zh-CN" sz="1800" b="0" i="0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company</a:t>
            </a:r>
            <a:r>
              <a:rPr lang="en-US" altLang="zh-CN" sz="1800" b="0" i="0" u="none" strike="noStrike" kern="0" cap="none" spc="-15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 charset="0"/>
                <a:cs typeface="Times New Roman" charset="0"/>
              </a:rPr>
              <a:t>manager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 charset="0"/>
              <a:cs typeface="Times New Roman" charset="0"/>
            </a:endParaRPr>
          </a:p>
        </p:txBody>
      </p:sp>
      <p:sp>
        <p:nvSpPr>
          <p:cNvPr id="108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6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2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1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>
              <a:avLst/>
            </a:prstTxWarp>
            <a:spAutoFit/>
          </a:bodyPr>
          <a:lstStyle/>
          <a:p>
            <a:pPr marL="30226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3600" b="1" i="0" u="none" strike="noStrike" kern="0" cap="none" spc="-8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r>
              <a:rPr lang="en-US" altLang="zh-CN" sz="3600" b="1" i="0" u="none" strike="noStrike" kern="0" cap="none" spc="-35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AND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ITS</a:t>
            </a:r>
            <a:r>
              <a:rPr lang="en-US" altLang="zh-CN" sz="36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VALUE</a:t>
            </a:r>
            <a:r>
              <a:rPr lang="en-US" altLang="zh-CN" sz="3600" b="1" i="0" u="none" strike="noStrike" kern="0" cap="none" spc="-10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4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5" name="矩形"/>
          <p:cNvSpPr>
            <a:spLocks/>
          </p:cNvSpPr>
          <p:nvPr/>
        </p:nvSpPr>
        <p:spPr>
          <a:xfrm>
            <a:off x="3540378" y="2036126"/>
            <a:ext cx="3802379" cy="19500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64643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110045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Implement</a:t>
            </a:r>
            <a:r>
              <a:rPr lang="en-US" altLang="zh-CN" sz="1800" b="0" i="0" u="none" strike="noStrike" kern="0" cap="none" spc="-8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excel-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based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analysis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techniques.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110045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Generate</a:t>
            </a:r>
            <a:r>
              <a:rPr lang="en-US" altLang="zh-CN" sz="1800" b="0" i="0" u="none" strike="noStrike" kern="0" cap="none" spc="-9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automated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reports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dashboards.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113155" indent="0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Enable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easy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manipulation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and</a:t>
            </a:r>
            <a:r>
              <a:rPr lang="en-US" altLang="zh-CN" sz="1800" b="0" i="0" u="none" strike="noStrike" kern="0" cap="none" spc="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visualization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10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7</a:t>
            </a:fld>
            <a:endParaRPr lang="zh-CN" altLang="en-US" sz="1100" b="0" i="0" u="none" strike="noStrike" kern="0" cap="none" spc="10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3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94234" rIns="0" bIns="0" anchor="t" anchorCtr="0">
            <a:prstTxWarp prst="textNoShape">
              <a:avLst/>
            </a:prstTxWarp>
            <a:spAutoFit/>
          </a:bodyPr>
          <a:lstStyle/>
          <a:p>
            <a:pPr marL="48768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Dataset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>
            <a:off x="834389" y="3112706"/>
            <a:ext cx="5473065" cy="11303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CONTENT: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2700" indent="9956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Data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collected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from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employee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records,including performance,attendance,&amp;</a:t>
            </a:r>
            <a:r>
              <a:rPr lang="en-US" altLang="zh-CN" sz="1800" b="0" i="0" u="none" strike="noStrike" kern="0" cap="none" spc="1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demographics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  <a:p>
            <a:pPr marL="100838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Number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of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records,time</a:t>
            </a:r>
            <a:r>
              <a:rPr lang="en-US" altLang="zh-CN" sz="1800" b="0" i="0" u="none" strike="noStrike" kern="0" cap="none" spc="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span,&amp;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key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Droid Sans" charset="0"/>
                <a:cs typeface="Calibri" charset="0"/>
              </a:rPr>
              <a:t>variables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charset="0"/>
              <a:ea typeface="Droid Sans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5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>
            <a:spLocks/>
          </p:cNvSpPr>
          <p:nvPr/>
        </p:nvSpPr>
        <p:spPr>
          <a:xfrm>
            <a:off x="753109" y="6493994"/>
            <a:ext cx="176466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3/21/2024</a:t>
            </a:r>
            <a:r>
              <a:rPr lang="en-US" altLang="zh-CN" sz="1100" b="0" i="0" u="none" strike="noStrike" kern="0" cap="none" spc="145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charset="0"/>
                <a:ea typeface="Droid Sans" charset="0"/>
                <a:cs typeface="Trebuchet MS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12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2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123" name="图片"/>
          <p:cNvPicPr>
            <a:picLocks/>
          </p:cNvPicPr>
          <p:nvPr/>
        </p:nvPicPr>
        <p:blipFill>
          <a:blip cstate="print"/>
          <a:stretch>
            <a:fillRect/>
          </a:stretch>
        </p:blipFill>
        <p:spPr>
          <a:xfrm>
            <a:off x="66675" y="3381373"/>
            <a:ext cx="246697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>
            <a:off x="268287" y="273113"/>
            <a:ext cx="9761220" cy="122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84111" rIns="0" bIns="0" anchor="t" anchorCtr="0">
            <a:prstTxWarp prst="textNoShape">
              <a:avLst/>
            </a:prstTxWarp>
            <a:spAutoFit/>
          </a:bodyPr>
          <a:lstStyle/>
          <a:p>
            <a:pPr marL="48450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"WOW"</a:t>
            </a:r>
            <a:r>
              <a:rPr lang="en-US" altLang="zh-CN" sz="4250" b="1" i="0" u="none" strike="noStrike" kern="0" cap="none" spc="8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250" b="1" i="0" u="none" strike="noStrike" kern="0" cap="none" spc="-5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charset="0"/>
                <a:ea typeface="Droid Sans" charset="0"/>
                <a:cs typeface="Trebuchet MS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charset="0"/>
              <a:ea typeface="Droid Sans" charset="0"/>
              <a:cs typeface="Trebuchet MS" charset="0"/>
            </a:endParaRPr>
          </a:p>
        </p:txBody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>
            <a:off x="2431414" y="2447288"/>
            <a:ext cx="7428864" cy="25958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CONTENT:</a:t>
            </a:r>
          </a:p>
          <a:p>
            <a:pPr marL="12700" indent="1601470" algn="l">
              <a:lnSpc>
                <a:spcPct val="101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automated</a:t>
            </a:r>
            <a:r>
              <a:rPr lang="en-US" altLang="zh-CN" sz="2750" b="0" i="0" u="none" strike="noStrike" kern="0" cap="none" spc="10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reporting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:</a:t>
            </a:r>
            <a:r>
              <a:rPr lang="en-US" altLang="zh-CN" sz="2750" b="0" i="0" u="none" strike="noStrike" kern="0" cap="none" spc="5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our</a:t>
            </a:r>
            <a:r>
              <a:rPr lang="en-US" altLang="zh-CN" sz="2750" b="0" i="0" u="none" strike="noStrike" kern="0" cap="none" spc="13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excel</a:t>
            </a:r>
            <a:r>
              <a:rPr lang="en-US" altLang="zh-CN" sz="2750" b="0" i="0" u="none" strike="noStrike" kern="0" cap="none" spc="5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based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system</a:t>
            </a:r>
            <a:r>
              <a:rPr lang="en-US" altLang="zh-CN" sz="2750" b="0" i="0" u="none" strike="noStrike" kern="0" cap="none" spc="1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automates</a:t>
            </a:r>
            <a:r>
              <a:rPr lang="en-US" altLang="zh-CN" sz="2750" b="0" i="0" u="none" strike="noStrike" kern="0" cap="none" spc="15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complex</a:t>
            </a:r>
            <a:r>
              <a:rPr lang="en-US" altLang="zh-CN" sz="2750" b="0" i="0" u="none" strike="noStrike" kern="0" cap="none" spc="14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reporting</a:t>
            </a:r>
            <a:r>
              <a:rPr lang="en-US" altLang="zh-CN" sz="2750" b="0" i="0" u="none" strike="noStrike" kern="0" cap="none" spc="14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tasks,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saving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HR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managers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hours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of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manual</a:t>
            </a:r>
            <a:r>
              <a:rPr lang="en-US" altLang="zh-CN" sz="2750" b="0" i="0" u="none" strike="noStrike" kern="0" cap="none" spc="3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work.</a:t>
            </a:r>
            <a:r>
              <a:rPr lang="en-US" altLang="zh-CN" sz="2750" b="0" i="0" u="none" strike="noStrike" kern="0" cap="none" spc="3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Tise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enables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quick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access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to</a:t>
            </a:r>
            <a:r>
              <a:rPr lang="en-US" altLang="zh-CN" sz="2750" b="0" i="0" u="none" strike="noStrike" kern="0" cap="none" spc="10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insightful</a:t>
            </a:r>
            <a:r>
              <a:rPr lang="en-US" altLang="zh-CN" sz="2750" b="0" i="0" u="none" strike="noStrike" kern="0" cap="none" spc="3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data</a:t>
            </a:r>
            <a:r>
              <a:rPr lang="en-US" altLang="zh-CN" sz="2750" b="0" i="0" u="none" strike="noStrike" kern="0" cap="none" spc="10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withoout</a:t>
            </a:r>
            <a:r>
              <a:rPr lang="en-US" altLang="zh-CN" sz="2750" b="0" i="0" u="none" strike="noStrike" kern="0" cap="none" spc="114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the</a:t>
            </a:r>
            <a:r>
              <a:rPr lang="en-US" altLang="zh-CN" sz="2750" b="0" i="0" u="none" strike="noStrike" kern="0" cap="none" spc="2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need</a:t>
            </a:r>
            <a:r>
              <a:rPr lang="en-US" altLang="zh-CN" sz="2750" b="0" i="0" u="none" strike="noStrike" kern="0" cap="none" spc="9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2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for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extensive</a:t>
            </a:r>
            <a:r>
              <a:rPr lang="en-US" altLang="zh-CN" sz="2750" b="0" i="0" u="none" strike="noStrike" kern="0" cap="none" spc="7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excel</a:t>
            </a:r>
            <a:r>
              <a:rPr lang="en-US" altLang="zh-CN" sz="2750" b="0" i="0" u="none" strike="noStrike" kern="0" cap="none" spc="85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expertise</a:t>
            </a:r>
            <a:endParaRPr lang="zh-CN" altLang="en-US" sz="2750" b="0" i="0" u="none" strike="noStrike" kern="0" cap="none" spc="-10" baseline="0">
              <a:solidFill>
                <a:schemeClr val="tx1"/>
              </a:solidFill>
              <a:latin typeface="Times New Roman" charset="0"/>
              <a:ea typeface="宋体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5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31</TotalTime>
  <Words>327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MT</vt:lpstr>
      <vt:lpstr>Calibri</vt:lpstr>
      <vt:lpstr>Droid Sans</vt:lpstr>
      <vt:lpstr>Times New Roman</vt:lpstr>
      <vt:lpstr>Trebuchet MS</vt:lpstr>
      <vt:lpstr>Wingdings</vt:lpstr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Devendiran M</dc:creator>
  <cp:lastModifiedBy>Devendiran M</cp:lastModifiedBy>
  <cp:revision>7</cp:revision>
  <dcterms:created xsi:type="dcterms:W3CDTF">2024-09-09T13:17:16Z</dcterms:created>
  <dcterms:modified xsi:type="dcterms:W3CDTF">2024-09-10T11:59:58Z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2024-09-01T16:00:00Z</vt:filetime>
  </property>
  <property fmtid="{D5CDD505-2E9C-101B-9397-08002B2CF9AE}" pid="3" name="LastSaved">
    <vt:filetime>2024-09-08T16:00:00Z</vt:filetime>
  </property>
</Properties>
</file>