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6DBF-90D1-4A7E-86D2-DAEBA5C5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6C7A3-D49E-4289-942D-DBB67A988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14210-545E-4C47-827E-AD4889A01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4A23-98CC-4D14-A227-F932697B5D76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7CDCA-4B47-4443-91DC-C056898F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A024F-C640-47E6-B964-81FEE601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CF70-AFEE-480E-8E84-8ED8926E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4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2923-D1BA-4C1F-A4F3-71D3E4C0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E7257-CD39-44A5-AB40-7DDB5D0F6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59B16-4278-4D1A-A750-36695F5E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4A23-98CC-4D14-A227-F932697B5D76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D24ED-0728-4FF1-93C4-BDEF3BF1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63C1D-09CC-4C72-9FD9-2A45CB23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CF70-AFEE-480E-8E84-8ED8926E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0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5768B4-0A92-4FB1-9723-9409CDE75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F87F4-2DA1-4C84-B7E9-18E36B795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0D5E2-22F4-4BD5-BFB8-2E5C8318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4A23-98CC-4D14-A227-F932697B5D76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B1FC9-443B-4782-8BEA-090B8C57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8B54D-0FB7-4FDD-A394-67660E5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CF70-AFEE-480E-8E84-8ED8926E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6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06F7-637F-4612-AA57-6E640AF3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06FEF-CE1F-4D56-BE05-9B349A466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3D2BF-AAE4-46A6-B282-C2747F63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4A23-98CC-4D14-A227-F932697B5D76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6C33F-F02C-4A3C-AD33-399E3136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EA571-7C28-4533-95D1-7DCC72D41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CF70-AFEE-480E-8E84-8ED8926E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4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BC4F-DFF2-4DDF-8F2C-49FC7D7D6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E8C7B-DDF5-4347-A940-694A56E09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69220-C5B2-489B-9900-B1764A5B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4A23-98CC-4D14-A227-F932697B5D76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9C81-2AAF-4BBA-B7D6-286B66C15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4D114-8F80-4295-923C-4020E7F43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CF70-AFEE-480E-8E84-8ED8926E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2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ABBA-4469-4F6B-8027-7C5FE50A1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BD88C-2920-4894-810C-E31F4D998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5FEE9-34BB-40EB-B9B4-7C892EE34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C761A-6ED9-43D7-B0CA-4523BF31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4A23-98CC-4D14-A227-F932697B5D76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496A0-01E9-402B-BB8F-D1065BFA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8E4E4-D85A-4C0F-9E37-893DC4FB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CF70-AFEE-480E-8E84-8ED8926E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0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6090-D4D7-492B-903B-C9392C14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9C987-B096-41B5-9D2F-B48BB54E9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EDF6E-B7FC-4126-A10F-A03D30B98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F8293-6A59-4638-8AD5-3EFAB623C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518D77-4EB1-4880-9DB8-F5CAC0D92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15423-7DCB-40C4-87B0-456E8703A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4A23-98CC-4D14-A227-F932697B5D76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4EDD6B-E002-4F56-B3F7-88F5D63D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7964F-D972-43C9-B504-AD59A967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CF70-AFEE-480E-8E84-8ED8926E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5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70C7-3D0F-443B-B660-ACDCF362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572C29-F20F-4ED2-BCAC-0FCA474D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4A23-98CC-4D14-A227-F932697B5D76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720E8-6DF6-404A-B3DB-ABF8A617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193E1-FCD0-460A-B09B-8B978D1C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CF70-AFEE-480E-8E84-8ED8926E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4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565030-1F1D-4F1D-A6F1-C27065193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4A23-98CC-4D14-A227-F932697B5D76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D60AC-1D16-441C-8E45-149096FD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61949-C6F3-4445-A9D2-93AE110D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CF70-AFEE-480E-8E84-8ED8926E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5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CF35-72D9-4AAE-A5BC-684E985A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8B67F-04D0-4486-96EC-CFDCB4D7D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A97EB-3F39-4ADD-97CD-1B97EF0EA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92454-FD5B-498C-9A0C-BCB64FD1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4A23-98CC-4D14-A227-F932697B5D76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2665B-799F-4B3D-854E-BB9FB7CD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54E99-D63D-41C8-9987-8E0852B1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CF70-AFEE-480E-8E84-8ED8926E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1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0CA6-307C-4660-AC52-260606443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B918F-EC97-4A88-9139-2E1CD5958D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F525F-61E6-40B5-87AF-F7E781266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89249-45C3-4E22-AEBE-06E2797F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4A23-98CC-4D14-A227-F932697B5D76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7FA1E-9F58-43E4-8817-D9814BCD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F9F64-870E-4154-BBB5-B273E908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CF70-AFEE-480E-8E84-8ED8926E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1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4AFA1-BDB6-40B8-A196-118D21FCF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928B8-D020-43CD-B200-48D1406F6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CAAD9-4E3C-4DF5-A8C4-2998160DE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44A23-98CC-4D14-A227-F932697B5D76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46B4A-9C7C-4ADA-B06C-7433A8D63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031B9-0A68-43A5-8AC8-A076C95B8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ACF70-AFEE-480E-8E84-8ED8926E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8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EDE08E-FA9B-488E-A18E-6DA8C2142AA9}"/>
              </a:ext>
            </a:extLst>
          </p:cNvPr>
          <p:cNvSpPr/>
          <p:nvPr/>
        </p:nvSpPr>
        <p:spPr>
          <a:xfrm>
            <a:off x="1586204" y="1343608"/>
            <a:ext cx="4572000" cy="2514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51E6E8-1506-42E8-880A-521A5A278FB6}"/>
              </a:ext>
            </a:extLst>
          </p:cNvPr>
          <p:cNvSpPr/>
          <p:nvPr/>
        </p:nvSpPr>
        <p:spPr>
          <a:xfrm>
            <a:off x="2248677" y="2034074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A891B3-B60E-46EC-AC42-EE3B2133B9FE}"/>
              </a:ext>
            </a:extLst>
          </p:cNvPr>
          <p:cNvSpPr/>
          <p:nvPr/>
        </p:nvSpPr>
        <p:spPr>
          <a:xfrm>
            <a:off x="3051110" y="1687556"/>
            <a:ext cx="2736000" cy="1017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8041E1-3773-480F-AD40-A5CE6E79B13C}"/>
              </a:ext>
            </a:extLst>
          </p:cNvPr>
          <p:cNvSpPr/>
          <p:nvPr/>
        </p:nvSpPr>
        <p:spPr>
          <a:xfrm>
            <a:off x="3285110" y="1908074"/>
            <a:ext cx="22680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8A4AF3-6568-46CC-845E-167FA60BA5B2}"/>
              </a:ext>
            </a:extLst>
          </p:cNvPr>
          <p:cNvSpPr/>
          <p:nvPr/>
        </p:nvSpPr>
        <p:spPr>
          <a:xfrm>
            <a:off x="3357159" y="2925110"/>
            <a:ext cx="576000" cy="57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2C6B17-FE22-40F4-A4A3-D540BB950743}"/>
              </a:ext>
            </a:extLst>
          </p:cNvPr>
          <p:cNvSpPr/>
          <p:nvPr/>
        </p:nvSpPr>
        <p:spPr>
          <a:xfrm>
            <a:off x="4906647" y="2925110"/>
            <a:ext cx="576000" cy="57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D21CECA-93E9-4F29-90A3-192B73C59210}"/>
              </a:ext>
            </a:extLst>
          </p:cNvPr>
          <p:cNvSpPr/>
          <p:nvPr/>
        </p:nvSpPr>
        <p:spPr>
          <a:xfrm>
            <a:off x="4131903" y="2925110"/>
            <a:ext cx="576000" cy="57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7D787F-86C4-46A5-BDE0-C5AE581EE1F4}"/>
              </a:ext>
            </a:extLst>
          </p:cNvPr>
          <p:cNvSpPr/>
          <p:nvPr/>
        </p:nvSpPr>
        <p:spPr>
          <a:xfrm>
            <a:off x="1586204" y="4078726"/>
            <a:ext cx="4572000" cy="2514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434F0C-A100-4198-A823-AB3554FF77B1}"/>
              </a:ext>
            </a:extLst>
          </p:cNvPr>
          <p:cNvSpPr/>
          <p:nvPr/>
        </p:nvSpPr>
        <p:spPr>
          <a:xfrm>
            <a:off x="4131903" y="5439747"/>
            <a:ext cx="144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D9CFCD-E6BF-482A-A03B-F083FFF7082B}"/>
              </a:ext>
            </a:extLst>
          </p:cNvPr>
          <p:cNvSpPr/>
          <p:nvPr/>
        </p:nvSpPr>
        <p:spPr>
          <a:xfrm>
            <a:off x="5247903" y="5727747"/>
            <a:ext cx="324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B865F-A26F-4FEF-969E-BFE8ECF38868}"/>
              </a:ext>
            </a:extLst>
          </p:cNvPr>
          <p:cNvSpPr/>
          <p:nvPr/>
        </p:nvSpPr>
        <p:spPr>
          <a:xfrm>
            <a:off x="4131903" y="5727747"/>
            <a:ext cx="432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DC32A0-CF6C-471E-90C7-B4A48EA0563D}"/>
              </a:ext>
            </a:extLst>
          </p:cNvPr>
          <p:cNvSpPr/>
          <p:nvPr/>
        </p:nvSpPr>
        <p:spPr>
          <a:xfrm>
            <a:off x="4778002" y="5439747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07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Heisman</dc:creator>
  <cp:lastModifiedBy>Evan Heisman</cp:lastModifiedBy>
  <cp:revision>4</cp:revision>
  <dcterms:created xsi:type="dcterms:W3CDTF">2021-04-24T20:38:05Z</dcterms:created>
  <dcterms:modified xsi:type="dcterms:W3CDTF">2021-04-24T21:25:34Z</dcterms:modified>
</cp:coreProperties>
</file>