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40"/>
  </p:notesMasterIdLst>
  <p:sldIdLst>
    <p:sldId id="306" r:id="rId5"/>
    <p:sldId id="307" r:id="rId6"/>
    <p:sldId id="308" r:id="rId7"/>
    <p:sldId id="309" r:id="rId8"/>
    <p:sldId id="320" r:id="rId9"/>
    <p:sldId id="313" r:id="rId10"/>
    <p:sldId id="318" r:id="rId11"/>
    <p:sldId id="321" r:id="rId12"/>
    <p:sldId id="333" r:id="rId13"/>
    <p:sldId id="338" r:id="rId14"/>
    <p:sldId id="334" r:id="rId15"/>
    <p:sldId id="322" r:id="rId16"/>
    <p:sldId id="327" r:id="rId17"/>
    <p:sldId id="328" r:id="rId18"/>
    <p:sldId id="325" r:id="rId19"/>
    <p:sldId id="315" r:id="rId20"/>
    <p:sldId id="316" r:id="rId21"/>
    <p:sldId id="330" r:id="rId22"/>
    <p:sldId id="331" r:id="rId23"/>
    <p:sldId id="319" r:id="rId24"/>
    <p:sldId id="332" r:id="rId25"/>
    <p:sldId id="311" r:id="rId26"/>
    <p:sldId id="317" r:id="rId27"/>
    <p:sldId id="312" r:id="rId28"/>
    <p:sldId id="340" r:id="rId29"/>
    <p:sldId id="346" r:id="rId30"/>
    <p:sldId id="337" r:id="rId31"/>
    <p:sldId id="336" r:id="rId32"/>
    <p:sldId id="335" r:id="rId33"/>
    <p:sldId id="339" r:id="rId34"/>
    <p:sldId id="341" r:id="rId35"/>
    <p:sldId id="342" r:id="rId36"/>
    <p:sldId id="343" r:id="rId37"/>
    <p:sldId id="344" r:id="rId38"/>
    <p:sldId id="34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67304F-B610-4B37-8F7F-5CF2824788F9}" v="795" dt="2021-08-03T19:38:31.4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967" autoAdjust="0"/>
  </p:normalViewPr>
  <p:slideViewPr>
    <p:cSldViewPr snapToGrid="0">
      <p:cViewPr varScale="1">
        <p:scale>
          <a:sx n="97" d="100"/>
          <a:sy n="97" d="100"/>
        </p:scale>
        <p:origin x="1056" y="7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47"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alie Vernon" userId="8b57f5f478813e47" providerId="LiveId" clId="{B367304F-B610-4B37-8F7F-5CF2824788F9}"/>
    <pc:docChg chg="undo redo custSel addSld delSld modSld sldOrd">
      <pc:chgData name="Natalie Vernon" userId="8b57f5f478813e47" providerId="LiveId" clId="{B367304F-B610-4B37-8F7F-5CF2824788F9}" dt="2021-08-04T20:35:00.864" v="13537" actId="12"/>
      <pc:docMkLst>
        <pc:docMk/>
      </pc:docMkLst>
      <pc:sldChg chg="addSp delSp modSp mod">
        <pc:chgData name="Natalie Vernon" userId="8b57f5f478813e47" providerId="LiveId" clId="{B367304F-B610-4B37-8F7F-5CF2824788F9}" dt="2021-07-30T20:56:46.311" v="13145" actId="20577"/>
        <pc:sldMkLst>
          <pc:docMk/>
          <pc:sldMk cId="114769864" sldId="306"/>
        </pc:sldMkLst>
        <pc:spChg chg="mod">
          <ac:chgData name="Natalie Vernon" userId="8b57f5f478813e47" providerId="LiveId" clId="{B367304F-B610-4B37-8F7F-5CF2824788F9}" dt="2021-07-27T02:59:01.833" v="8700"/>
          <ac:spMkLst>
            <pc:docMk/>
            <pc:sldMk cId="114769864" sldId="306"/>
            <ac:spMk id="2" creationId="{C3A9968B-2619-4F71-AB00-4C493E120805}"/>
          </ac:spMkLst>
        </pc:spChg>
        <pc:spChg chg="mod">
          <ac:chgData name="Natalie Vernon" userId="8b57f5f478813e47" providerId="LiveId" clId="{B367304F-B610-4B37-8F7F-5CF2824788F9}" dt="2021-07-30T20:56:46.311" v="13145" actId="20577"/>
          <ac:spMkLst>
            <pc:docMk/>
            <pc:sldMk cId="114769864" sldId="306"/>
            <ac:spMk id="3" creationId="{A5F14073-9F68-4B7E-A576-26899D58C7A9}"/>
          </ac:spMkLst>
        </pc:spChg>
        <pc:picChg chg="add del mod">
          <ac:chgData name="Natalie Vernon" userId="8b57f5f478813e47" providerId="LiveId" clId="{B367304F-B610-4B37-8F7F-5CF2824788F9}" dt="2021-07-26T13:04:15.973" v="4971" actId="478"/>
          <ac:picMkLst>
            <pc:docMk/>
            <pc:sldMk cId="114769864" sldId="306"/>
            <ac:picMk id="5" creationId="{148B7698-559B-4245-ABF6-A3C642A558A3}"/>
          </ac:picMkLst>
        </pc:picChg>
        <pc:picChg chg="add del mod">
          <ac:chgData name="Natalie Vernon" userId="8b57f5f478813e47" providerId="LiveId" clId="{B367304F-B610-4B37-8F7F-5CF2824788F9}" dt="2021-07-26T13:04:45.517" v="4974" actId="478"/>
          <ac:picMkLst>
            <pc:docMk/>
            <pc:sldMk cId="114769864" sldId="306"/>
            <ac:picMk id="6" creationId="{A7DFC06F-ADF8-4008-80CD-71FAF1C82FCC}"/>
          </ac:picMkLst>
        </pc:picChg>
        <pc:picChg chg="add mod">
          <ac:chgData name="Natalie Vernon" userId="8b57f5f478813e47" providerId="LiveId" clId="{B367304F-B610-4B37-8F7F-5CF2824788F9}" dt="2021-07-26T13:05:47.726" v="4982" actId="1076"/>
          <ac:picMkLst>
            <pc:docMk/>
            <pc:sldMk cId="114769864" sldId="306"/>
            <ac:picMk id="9" creationId="{B0C22A86-6E57-46A9-8BBE-3FD2B70FD164}"/>
          </ac:picMkLst>
        </pc:picChg>
      </pc:sldChg>
      <pc:sldChg chg="addSp delSp modSp mod modNotesTx">
        <pc:chgData name="Natalie Vernon" userId="8b57f5f478813e47" providerId="LiveId" clId="{B367304F-B610-4B37-8F7F-5CF2824788F9}" dt="2021-07-30T13:50:37.449" v="13139" actId="20577"/>
        <pc:sldMkLst>
          <pc:docMk/>
          <pc:sldMk cId="1613598062" sldId="307"/>
        </pc:sldMkLst>
        <pc:spChg chg="mod">
          <ac:chgData name="Natalie Vernon" userId="8b57f5f478813e47" providerId="LiveId" clId="{B367304F-B610-4B37-8F7F-5CF2824788F9}" dt="2021-07-27T18:02:30.548" v="9961" actId="1076"/>
          <ac:spMkLst>
            <pc:docMk/>
            <pc:sldMk cId="1613598062" sldId="307"/>
            <ac:spMk id="3" creationId="{1DDBBC93-70DF-4E4E-98E3-08124185AB18}"/>
          </ac:spMkLst>
        </pc:spChg>
        <pc:spChg chg="mod">
          <ac:chgData name="Natalie Vernon" userId="8b57f5f478813e47" providerId="LiveId" clId="{B367304F-B610-4B37-8F7F-5CF2824788F9}" dt="2021-07-27T18:02:51.861" v="9962" actId="12"/>
          <ac:spMkLst>
            <pc:docMk/>
            <pc:sldMk cId="1613598062" sldId="307"/>
            <ac:spMk id="4" creationId="{65DE74E9-AA78-46C1-845A-0B72FA8AF35E}"/>
          </ac:spMkLst>
        </pc:spChg>
        <pc:spChg chg="del mod">
          <ac:chgData name="Natalie Vernon" userId="8b57f5f478813e47" providerId="LiveId" clId="{B367304F-B610-4B37-8F7F-5CF2824788F9}" dt="2021-07-27T18:01:43.688" v="9952" actId="478"/>
          <ac:spMkLst>
            <pc:docMk/>
            <pc:sldMk cId="1613598062" sldId="307"/>
            <ac:spMk id="5" creationId="{A7985FC7-9855-487F-BE52-E4AF874E4050}"/>
          </ac:spMkLst>
        </pc:spChg>
        <pc:spChg chg="del">
          <ac:chgData name="Natalie Vernon" userId="8b57f5f478813e47" providerId="LiveId" clId="{B367304F-B610-4B37-8F7F-5CF2824788F9}" dt="2021-07-22T15:49:33.727" v="1302" actId="478"/>
          <ac:spMkLst>
            <pc:docMk/>
            <pc:sldMk cId="1613598062" sldId="307"/>
            <ac:spMk id="7" creationId="{05C25F72-F9A7-42F9-9720-0801ED77D4D1}"/>
          </ac:spMkLst>
        </pc:spChg>
        <pc:spChg chg="del mod">
          <ac:chgData name="Natalie Vernon" userId="8b57f5f478813e47" providerId="LiveId" clId="{B367304F-B610-4B37-8F7F-5CF2824788F9}" dt="2021-07-22T15:49:31.442" v="1301" actId="478"/>
          <ac:spMkLst>
            <pc:docMk/>
            <pc:sldMk cId="1613598062" sldId="307"/>
            <ac:spMk id="8" creationId="{AEEDFC2F-FF0A-4EC9-A0BB-0AA2B1E6BA4A}"/>
          </ac:spMkLst>
        </pc:spChg>
        <pc:spChg chg="del mod">
          <ac:chgData name="Natalie Vernon" userId="8b57f5f478813e47" providerId="LiveId" clId="{B367304F-B610-4B37-8F7F-5CF2824788F9}" dt="2021-07-22T14:35:56.874" v="2" actId="478"/>
          <ac:spMkLst>
            <pc:docMk/>
            <pc:sldMk cId="1613598062" sldId="307"/>
            <ac:spMk id="9" creationId="{6DCF8D89-56D9-4E2B-9838-07DFB6E9D2BB}"/>
          </ac:spMkLst>
        </pc:spChg>
        <pc:picChg chg="add mod">
          <ac:chgData name="Natalie Vernon" userId="8b57f5f478813e47" providerId="LiveId" clId="{B367304F-B610-4B37-8F7F-5CF2824788F9}" dt="2021-07-26T13:05:52.657" v="4983"/>
          <ac:picMkLst>
            <pc:docMk/>
            <pc:sldMk cId="1613598062" sldId="307"/>
            <ac:picMk id="6" creationId="{B99AED0B-F392-4DD1-9328-6A5CC635390B}"/>
          </ac:picMkLst>
        </pc:picChg>
      </pc:sldChg>
      <pc:sldChg chg="addSp delSp modSp mod modAnim modNotesTx">
        <pc:chgData name="Natalie Vernon" userId="8b57f5f478813e47" providerId="LiveId" clId="{B367304F-B610-4B37-8F7F-5CF2824788F9}" dt="2021-07-28T20:57:27.850" v="13078" actId="2711"/>
        <pc:sldMkLst>
          <pc:docMk/>
          <pc:sldMk cId="365334912" sldId="308"/>
        </pc:sldMkLst>
        <pc:spChg chg="mod">
          <ac:chgData name="Natalie Vernon" userId="8b57f5f478813e47" providerId="LiveId" clId="{B367304F-B610-4B37-8F7F-5CF2824788F9}" dt="2021-07-28T20:57:27.850" v="13078" actId="2711"/>
          <ac:spMkLst>
            <pc:docMk/>
            <pc:sldMk cId="365334912" sldId="308"/>
            <ac:spMk id="7" creationId="{D7315E24-8BB0-48F1-A92E-C42E144EEEA2}"/>
          </ac:spMkLst>
        </pc:spChg>
        <pc:spChg chg="del">
          <ac:chgData name="Natalie Vernon" userId="8b57f5f478813e47" providerId="LiveId" clId="{B367304F-B610-4B37-8F7F-5CF2824788F9}" dt="2021-07-22T15:49:25.138" v="1297" actId="478"/>
          <ac:spMkLst>
            <pc:docMk/>
            <pc:sldMk cId="365334912" sldId="308"/>
            <ac:spMk id="9" creationId="{D45C472E-4078-40A0-83A2-652E8356EDCB}"/>
          </ac:spMkLst>
        </pc:spChg>
        <pc:spChg chg="del mod">
          <ac:chgData name="Natalie Vernon" userId="8b57f5f478813e47" providerId="LiveId" clId="{B367304F-B610-4B37-8F7F-5CF2824788F9}" dt="2021-07-22T15:49:28.145" v="1299" actId="478"/>
          <ac:spMkLst>
            <pc:docMk/>
            <pc:sldMk cId="365334912" sldId="308"/>
            <ac:spMk id="10" creationId="{A8C7C3A0-5E78-49C8-B8D4-F3DF62B2BC93}"/>
          </ac:spMkLst>
        </pc:spChg>
        <pc:spChg chg="del">
          <ac:chgData name="Natalie Vernon" userId="8b57f5f478813e47" providerId="LiveId" clId="{B367304F-B610-4B37-8F7F-5CF2824788F9}" dt="2021-07-22T14:36:24.550" v="8" actId="478"/>
          <ac:spMkLst>
            <pc:docMk/>
            <pc:sldMk cId="365334912" sldId="308"/>
            <ac:spMk id="11" creationId="{56AE2454-CE9A-4A6B-AB5A-349E0D967654}"/>
          </ac:spMkLst>
        </pc:spChg>
        <pc:picChg chg="add mod">
          <ac:chgData name="Natalie Vernon" userId="8b57f5f478813e47" providerId="LiveId" clId="{B367304F-B610-4B37-8F7F-5CF2824788F9}" dt="2021-07-26T13:05:55.235" v="4984"/>
          <ac:picMkLst>
            <pc:docMk/>
            <pc:sldMk cId="365334912" sldId="308"/>
            <ac:picMk id="4" creationId="{4A0B468E-8EB6-4959-A060-B5CE1BF28C42}"/>
          </ac:picMkLst>
        </pc:picChg>
      </pc:sldChg>
      <pc:sldChg chg="addSp delSp modSp mod setBg modClrScheme delDesignElem chgLayout modNotesTx">
        <pc:chgData name="Natalie Vernon" userId="8b57f5f478813e47" providerId="LiveId" clId="{B367304F-B610-4B37-8F7F-5CF2824788F9}" dt="2021-07-28T20:56:56.355" v="13075" actId="20577"/>
        <pc:sldMkLst>
          <pc:docMk/>
          <pc:sldMk cId="2227882511" sldId="309"/>
        </pc:sldMkLst>
        <pc:spChg chg="mod ord">
          <ac:chgData name="Natalie Vernon" userId="8b57f5f478813e47" providerId="LiveId" clId="{B367304F-B610-4B37-8F7F-5CF2824788F9}" dt="2021-07-23T17:51:38.531" v="4939" actId="26606"/>
          <ac:spMkLst>
            <pc:docMk/>
            <pc:sldMk cId="2227882511" sldId="309"/>
            <ac:spMk id="2" creationId="{C5F2FB0B-15EC-453B-BC9B-69AD35DDCEA3}"/>
          </ac:spMkLst>
        </pc:spChg>
        <pc:spChg chg="mod ord">
          <ac:chgData name="Natalie Vernon" userId="8b57f5f478813e47" providerId="LiveId" clId="{B367304F-B610-4B37-8F7F-5CF2824788F9}" dt="2021-07-28T20:56:56.355" v="13075" actId="20577"/>
          <ac:spMkLst>
            <pc:docMk/>
            <pc:sldMk cId="2227882511" sldId="309"/>
            <ac:spMk id="3" creationId="{05408798-0DB3-46BF-880E-7BB904D700F6}"/>
          </ac:spMkLst>
        </pc:spChg>
        <pc:spChg chg="del">
          <ac:chgData name="Natalie Vernon" userId="8b57f5f478813e47" providerId="LiveId" clId="{B367304F-B610-4B37-8F7F-5CF2824788F9}" dt="2021-07-22T14:38:16.331" v="18" actId="700"/>
          <ac:spMkLst>
            <pc:docMk/>
            <pc:sldMk cId="2227882511" sldId="309"/>
            <ac:spMk id="4" creationId="{1026B6DA-3533-4652-8AB8-BEC581478498}"/>
          </ac:spMkLst>
        </pc:spChg>
        <pc:spChg chg="add">
          <ac:chgData name="Natalie Vernon" userId="8b57f5f478813e47" providerId="LiveId" clId="{B367304F-B610-4B37-8F7F-5CF2824788F9}" dt="2021-07-23T17:51:38.531" v="4939" actId="26606"/>
          <ac:spMkLst>
            <pc:docMk/>
            <pc:sldMk cId="2227882511" sldId="309"/>
            <ac:spMk id="5" creationId="{A2679492-7988-4050-9056-542444452411}"/>
          </ac:spMkLst>
        </pc:spChg>
        <pc:spChg chg="add">
          <ac:chgData name="Natalie Vernon" userId="8b57f5f478813e47" providerId="LiveId" clId="{B367304F-B610-4B37-8F7F-5CF2824788F9}" dt="2021-07-23T17:51:38.531" v="4939" actId="26606"/>
          <ac:spMkLst>
            <pc:docMk/>
            <pc:sldMk cId="2227882511" sldId="309"/>
            <ac:spMk id="6" creationId="{B091B163-7D61-4891-ABCF-5C13D9C418D0}"/>
          </ac:spMkLst>
        </pc:spChg>
        <pc:spChg chg="add">
          <ac:chgData name="Natalie Vernon" userId="8b57f5f478813e47" providerId="LiveId" clId="{B367304F-B610-4B37-8F7F-5CF2824788F9}" dt="2021-07-23T17:51:38.531" v="4939" actId="26606"/>
          <ac:spMkLst>
            <pc:docMk/>
            <pc:sldMk cId="2227882511" sldId="309"/>
            <ac:spMk id="7" creationId="{6CB927A4-E432-4310-9CD5-E89FF5063179}"/>
          </ac:spMkLst>
        </pc:spChg>
        <pc:spChg chg="add del">
          <ac:chgData name="Natalie Vernon" userId="8b57f5f478813e47" providerId="LiveId" clId="{B367304F-B610-4B37-8F7F-5CF2824788F9}" dt="2021-07-22T18:08:36.277" v="2792" actId="700"/>
          <ac:spMkLst>
            <pc:docMk/>
            <pc:sldMk cId="2227882511" sldId="309"/>
            <ac:spMk id="8" creationId="{A2679492-7988-4050-9056-542444452411}"/>
          </ac:spMkLst>
        </pc:spChg>
        <pc:spChg chg="add">
          <ac:chgData name="Natalie Vernon" userId="8b57f5f478813e47" providerId="LiveId" clId="{B367304F-B610-4B37-8F7F-5CF2824788F9}" dt="2021-07-23T17:51:38.531" v="4939" actId="26606"/>
          <ac:spMkLst>
            <pc:docMk/>
            <pc:sldMk cId="2227882511" sldId="309"/>
            <ac:spMk id="9" creationId="{E3020543-B24B-4EC4-8FFC-8DD88EEA91A8}"/>
          </ac:spMkLst>
        </pc:spChg>
        <pc:spChg chg="add del">
          <ac:chgData name="Natalie Vernon" userId="8b57f5f478813e47" providerId="LiveId" clId="{B367304F-B610-4B37-8F7F-5CF2824788F9}" dt="2021-07-22T18:08:36.277" v="2792" actId="700"/>
          <ac:spMkLst>
            <pc:docMk/>
            <pc:sldMk cId="2227882511" sldId="309"/>
            <ac:spMk id="10" creationId="{B091B163-7D61-4891-ABCF-5C13D9C418D0}"/>
          </ac:spMkLst>
        </pc:spChg>
        <pc:spChg chg="add">
          <ac:chgData name="Natalie Vernon" userId="8b57f5f478813e47" providerId="LiveId" clId="{B367304F-B610-4B37-8F7F-5CF2824788F9}" dt="2021-07-23T17:51:38.531" v="4939" actId="26606"/>
          <ac:spMkLst>
            <pc:docMk/>
            <pc:sldMk cId="2227882511" sldId="309"/>
            <ac:spMk id="11" creationId="{1453BF6C-B012-48B7-B4E8-6D7AC7C27D02}"/>
          </ac:spMkLst>
        </pc:spChg>
        <pc:spChg chg="add del">
          <ac:chgData name="Natalie Vernon" userId="8b57f5f478813e47" providerId="LiveId" clId="{B367304F-B610-4B37-8F7F-5CF2824788F9}" dt="2021-07-22T18:08:36.277" v="2792" actId="700"/>
          <ac:spMkLst>
            <pc:docMk/>
            <pc:sldMk cId="2227882511" sldId="309"/>
            <ac:spMk id="12" creationId="{6CB927A4-E432-4310-9CD5-E89FF5063179}"/>
          </ac:spMkLst>
        </pc:spChg>
        <pc:spChg chg="add del">
          <ac:chgData name="Natalie Vernon" userId="8b57f5f478813e47" providerId="LiveId" clId="{B367304F-B610-4B37-8F7F-5CF2824788F9}" dt="2021-07-22T18:08:36.277" v="2792" actId="700"/>
          <ac:spMkLst>
            <pc:docMk/>
            <pc:sldMk cId="2227882511" sldId="309"/>
            <ac:spMk id="14" creationId="{E3020543-B24B-4EC4-8FFC-8DD88EEA91A8}"/>
          </ac:spMkLst>
        </pc:spChg>
        <pc:spChg chg="add del">
          <ac:chgData name="Natalie Vernon" userId="8b57f5f478813e47" providerId="LiveId" clId="{B367304F-B610-4B37-8F7F-5CF2824788F9}" dt="2021-07-22T18:08:36.277" v="2792" actId="700"/>
          <ac:spMkLst>
            <pc:docMk/>
            <pc:sldMk cId="2227882511" sldId="309"/>
            <ac:spMk id="16" creationId="{1453BF6C-B012-48B7-B4E8-6D7AC7C27D02}"/>
          </ac:spMkLst>
        </pc:spChg>
        <pc:picChg chg="add mod">
          <ac:chgData name="Natalie Vernon" userId="8b57f5f478813e47" providerId="LiveId" clId="{B367304F-B610-4B37-8F7F-5CF2824788F9}" dt="2021-07-26T13:05:58.367" v="4985"/>
          <ac:picMkLst>
            <pc:docMk/>
            <pc:sldMk cId="2227882511" sldId="309"/>
            <ac:picMk id="10" creationId="{EA317A8D-7529-4B82-8C30-98E6D08D645B}"/>
          </ac:picMkLst>
        </pc:picChg>
        <pc:cxnChg chg="add">
          <ac:chgData name="Natalie Vernon" userId="8b57f5f478813e47" providerId="LiveId" clId="{B367304F-B610-4B37-8F7F-5CF2824788F9}" dt="2021-07-23T17:51:38.531" v="4939" actId="26606"/>
          <ac:cxnSpMkLst>
            <pc:docMk/>
            <pc:sldMk cId="2227882511" sldId="309"/>
            <ac:cxnSpMk id="13" creationId="{C49DA8F6-BCC1-4447-B54C-57856834B94B}"/>
          </ac:cxnSpMkLst>
        </pc:cxnChg>
        <pc:cxnChg chg="add del">
          <ac:chgData name="Natalie Vernon" userId="8b57f5f478813e47" providerId="LiveId" clId="{B367304F-B610-4B37-8F7F-5CF2824788F9}" dt="2021-07-22T18:08:36.277" v="2792" actId="700"/>
          <ac:cxnSpMkLst>
            <pc:docMk/>
            <pc:sldMk cId="2227882511" sldId="309"/>
            <ac:cxnSpMk id="18" creationId="{C49DA8F6-BCC1-4447-B54C-57856834B94B}"/>
          </ac:cxnSpMkLst>
        </pc:cxnChg>
      </pc:sldChg>
      <pc:sldChg chg="addSp delSp modSp mod modNotesTx">
        <pc:chgData name="Natalie Vernon" userId="8b57f5f478813e47" providerId="LiveId" clId="{B367304F-B610-4B37-8F7F-5CF2824788F9}" dt="2021-08-02T18:21:54.041" v="13198" actId="20577"/>
        <pc:sldMkLst>
          <pc:docMk/>
          <pc:sldMk cId="3584772686" sldId="311"/>
        </pc:sldMkLst>
        <pc:spChg chg="mod">
          <ac:chgData name="Natalie Vernon" userId="8b57f5f478813e47" providerId="LiveId" clId="{B367304F-B610-4B37-8F7F-5CF2824788F9}" dt="2021-07-22T18:52:03.320" v="3970" actId="1076"/>
          <ac:spMkLst>
            <pc:docMk/>
            <pc:sldMk cId="3584772686" sldId="311"/>
            <ac:spMk id="2" creationId="{009FB28F-C9D7-439B-B863-44B4E851A0B0}"/>
          </ac:spMkLst>
        </pc:spChg>
        <pc:spChg chg="add del mod">
          <ac:chgData name="Natalie Vernon" userId="8b57f5f478813e47" providerId="LiveId" clId="{B367304F-B610-4B37-8F7F-5CF2824788F9}" dt="2021-07-23T17:42:44.685" v="4384" actId="931"/>
          <ac:spMkLst>
            <pc:docMk/>
            <pc:sldMk cId="3584772686" sldId="311"/>
            <ac:spMk id="4" creationId="{8AAD6FE3-85B5-4612-92D6-5BAE37AE265A}"/>
          </ac:spMkLst>
        </pc:spChg>
        <pc:spChg chg="add mod">
          <ac:chgData name="Natalie Vernon" userId="8b57f5f478813e47" providerId="LiveId" clId="{B367304F-B610-4B37-8F7F-5CF2824788F9}" dt="2021-07-27T14:00:08.660" v="8745" actId="478"/>
          <ac:spMkLst>
            <pc:docMk/>
            <pc:sldMk cId="3584772686" sldId="311"/>
            <ac:spMk id="4" creationId="{D323F9E6-5DAE-4262-BA1E-C39BEA9E4828}"/>
          </ac:spMkLst>
        </pc:spChg>
        <pc:spChg chg="mod">
          <ac:chgData name="Natalie Vernon" userId="8b57f5f478813e47" providerId="LiveId" clId="{B367304F-B610-4B37-8F7F-5CF2824788F9}" dt="2021-08-02T18:21:54.041" v="13198" actId="20577"/>
          <ac:spMkLst>
            <pc:docMk/>
            <pc:sldMk cId="3584772686" sldId="311"/>
            <ac:spMk id="8" creationId="{50061247-EA4F-4DFA-AFCE-648487762CF7}"/>
          </ac:spMkLst>
        </pc:spChg>
        <pc:spChg chg="add del mod">
          <ac:chgData name="Natalie Vernon" userId="8b57f5f478813e47" providerId="LiveId" clId="{B367304F-B610-4B37-8F7F-5CF2824788F9}" dt="2021-07-23T17:44:31.086" v="4388" actId="931"/>
          <ac:spMkLst>
            <pc:docMk/>
            <pc:sldMk cId="3584772686" sldId="311"/>
            <ac:spMk id="9" creationId="{8582A839-3E5C-4926-86B9-A50C40C45FF6}"/>
          </ac:spMkLst>
        </pc:spChg>
        <pc:spChg chg="add del mod">
          <ac:chgData name="Natalie Vernon" userId="8b57f5f478813e47" providerId="LiveId" clId="{B367304F-B610-4B37-8F7F-5CF2824788F9}" dt="2021-07-23T17:45:11.568" v="4392" actId="931"/>
          <ac:spMkLst>
            <pc:docMk/>
            <pc:sldMk cId="3584772686" sldId="311"/>
            <ac:spMk id="13" creationId="{4BDFD2F3-32FF-4D73-AFC5-C4399DDED5A3}"/>
          </ac:spMkLst>
        </pc:spChg>
        <pc:spChg chg="del mod">
          <ac:chgData name="Natalie Vernon" userId="8b57f5f478813e47" providerId="LiveId" clId="{B367304F-B610-4B37-8F7F-5CF2824788F9}" dt="2021-07-22T15:49:02.302" v="1290" actId="478"/>
          <ac:spMkLst>
            <pc:docMk/>
            <pc:sldMk cId="3584772686" sldId="311"/>
            <ac:spMk id="23" creationId="{249ACE4E-0038-4BA2-8883-8C3F73B79C44}"/>
          </ac:spMkLst>
        </pc:spChg>
        <pc:spChg chg="del mod">
          <ac:chgData name="Natalie Vernon" userId="8b57f5f478813e47" providerId="LiveId" clId="{B367304F-B610-4B37-8F7F-5CF2824788F9}" dt="2021-07-22T14:36:43.092" v="12" actId="478"/>
          <ac:spMkLst>
            <pc:docMk/>
            <pc:sldMk cId="3584772686" sldId="311"/>
            <ac:spMk id="24" creationId="{9A686A52-7630-4675-B383-8C2AD252EC1F}"/>
          </ac:spMkLst>
        </pc:spChg>
        <pc:picChg chg="add mod">
          <ac:chgData name="Natalie Vernon" userId="8b57f5f478813e47" providerId="LiveId" clId="{B367304F-B610-4B37-8F7F-5CF2824788F9}" dt="2021-07-27T14:00:31.981" v="8751" actId="1076"/>
          <ac:picMkLst>
            <pc:docMk/>
            <pc:sldMk cId="3584772686" sldId="311"/>
            <ac:picMk id="5" creationId="{DE7C0BBF-A35B-40B4-BAAC-BBE55E864FEE}"/>
          </ac:picMkLst>
        </pc:picChg>
        <pc:picChg chg="add mod">
          <ac:chgData name="Natalie Vernon" userId="8b57f5f478813e47" providerId="LiveId" clId="{B367304F-B610-4B37-8F7F-5CF2824788F9}" dt="2021-07-27T14:00:57.175" v="8758" actId="1076"/>
          <ac:picMkLst>
            <pc:docMk/>
            <pc:sldMk cId="3584772686" sldId="311"/>
            <ac:picMk id="6" creationId="{C98E84BF-CA6D-4130-A708-3C600798155C}"/>
          </ac:picMkLst>
        </pc:picChg>
        <pc:picChg chg="add mod">
          <ac:chgData name="Natalie Vernon" userId="8b57f5f478813e47" providerId="LiveId" clId="{B367304F-B610-4B37-8F7F-5CF2824788F9}" dt="2021-07-26T13:06:42.240" v="4999" actId="1076"/>
          <ac:picMkLst>
            <pc:docMk/>
            <pc:sldMk cId="3584772686" sldId="311"/>
            <ac:picMk id="7" creationId="{E7671EAC-90A6-4464-9848-0B075A1632E3}"/>
          </ac:picMkLst>
        </pc:picChg>
        <pc:picChg chg="add del mod">
          <ac:chgData name="Natalie Vernon" userId="8b57f5f478813e47" providerId="LiveId" clId="{B367304F-B610-4B37-8F7F-5CF2824788F9}" dt="2021-07-27T14:00:08.660" v="8745" actId="478"/>
          <ac:picMkLst>
            <pc:docMk/>
            <pc:sldMk cId="3584772686" sldId="311"/>
            <ac:picMk id="11" creationId="{7B0751D7-B187-4381-8D07-2B82B0D92784}"/>
          </ac:picMkLst>
        </pc:picChg>
        <pc:picChg chg="add mod">
          <ac:chgData name="Natalie Vernon" userId="8b57f5f478813e47" providerId="LiveId" clId="{B367304F-B610-4B37-8F7F-5CF2824788F9}" dt="2021-07-27T14:00:55.203" v="8757" actId="1076"/>
          <ac:picMkLst>
            <pc:docMk/>
            <pc:sldMk cId="3584772686" sldId="311"/>
            <ac:picMk id="15" creationId="{2353E1F9-2BB8-42A2-8643-47574929B9E7}"/>
          </ac:picMkLst>
        </pc:picChg>
        <pc:picChg chg="del mod">
          <ac:chgData name="Natalie Vernon" userId="8b57f5f478813e47" providerId="LiveId" clId="{B367304F-B610-4B37-8F7F-5CF2824788F9}" dt="2021-07-23T17:42:34.372" v="4383" actId="478"/>
          <ac:picMkLst>
            <pc:docMk/>
            <pc:sldMk cId="3584772686" sldId="311"/>
            <ac:picMk id="18" creationId="{B503D699-E643-4969-9463-5C6331D0C869}"/>
          </ac:picMkLst>
        </pc:picChg>
        <pc:picChg chg="del">
          <ac:chgData name="Natalie Vernon" userId="8b57f5f478813e47" providerId="LiveId" clId="{B367304F-B610-4B37-8F7F-5CF2824788F9}" dt="2021-07-23T17:44:38.281" v="4391" actId="478"/>
          <ac:picMkLst>
            <pc:docMk/>
            <pc:sldMk cId="3584772686" sldId="311"/>
            <ac:picMk id="20" creationId="{B8714555-7486-4DD7-A96C-52C276483584}"/>
          </ac:picMkLst>
        </pc:picChg>
        <pc:picChg chg="del">
          <ac:chgData name="Natalie Vernon" userId="8b57f5f478813e47" providerId="LiveId" clId="{B367304F-B610-4B37-8F7F-5CF2824788F9}" dt="2021-07-23T17:44:27.457" v="4387" actId="478"/>
          <ac:picMkLst>
            <pc:docMk/>
            <pc:sldMk cId="3584772686" sldId="311"/>
            <ac:picMk id="22" creationId="{D8AC51EB-1C22-4303-8354-FC97950C7DE6}"/>
          </ac:picMkLst>
        </pc:picChg>
      </pc:sldChg>
      <pc:sldChg chg="addSp delSp modSp mod modClrScheme chgLayout modNotesTx">
        <pc:chgData name="Natalie Vernon" userId="8b57f5f478813e47" providerId="LiveId" clId="{B367304F-B610-4B37-8F7F-5CF2824788F9}" dt="2021-07-27T21:19:27.846" v="11537" actId="20577"/>
        <pc:sldMkLst>
          <pc:docMk/>
          <pc:sldMk cId="927313156" sldId="312"/>
        </pc:sldMkLst>
        <pc:spChg chg="add del mod">
          <ac:chgData name="Natalie Vernon" userId="8b57f5f478813e47" providerId="LiveId" clId="{B367304F-B610-4B37-8F7F-5CF2824788F9}" dt="2021-07-27T21:18:30.203" v="11508" actId="700"/>
          <ac:spMkLst>
            <pc:docMk/>
            <pc:sldMk cId="927313156" sldId="312"/>
            <ac:spMk id="3" creationId="{45CB09DB-3BB8-4074-A77C-7FF036A2B685}"/>
          </ac:spMkLst>
        </pc:spChg>
        <pc:spChg chg="del mod">
          <ac:chgData name="Natalie Vernon" userId="8b57f5f478813e47" providerId="LiveId" clId="{B367304F-B610-4B37-8F7F-5CF2824788F9}" dt="2021-07-27T21:18:16.929" v="11507" actId="478"/>
          <ac:spMkLst>
            <pc:docMk/>
            <pc:sldMk cId="927313156" sldId="312"/>
            <ac:spMk id="4" creationId="{E735B3E3-A70E-47F3-8317-6209F8ECC167}"/>
          </ac:spMkLst>
        </pc:spChg>
        <pc:spChg chg="add mod ord">
          <ac:chgData name="Natalie Vernon" userId="8b57f5f478813e47" providerId="LiveId" clId="{B367304F-B610-4B37-8F7F-5CF2824788F9}" dt="2021-07-27T21:19:05.041" v="11532" actId="404"/>
          <ac:spMkLst>
            <pc:docMk/>
            <pc:sldMk cId="927313156" sldId="312"/>
            <ac:spMk id="6" creationId="{781A75A3-375F-4167-AD67-ACA6A36208D8}"/>
          </ac:spMkLst>
        </pc:spChg>
        <pc:spChg chg="mod ord">
          <ac:chgData name="Natalie Vernon" userId="8b57f5f478813e47" providerId="LiveId" clId="{B367304F-B610-4B37-8F7F-5CF2824788F9}" dt="2021-07-27T21:19:19.579" v="11536" actId="6549"/>
          <ac:spMkLst>
            <pc:docMk/>
            <pc:sldMk cId="927313156" sldId="312"/>
            <ac:spMk id="7" creationId="{42AF1107-8D35-4E35-93C7-D3640946F742}"/>
          </ac:spMkLst>
        </pc:spChg>
        <pc:spChg chg="del mod">
          <ac:chgData name="Natalie Vernon" userId="8b57f5f478813e47" providerId="LiveId" clId="{B367304F-B610-4B37-8F7F-5CF2824788F9}" dt="2021-07-22T14:36:52.036" v="16" actId="478"/>
          <ac:spMkLst>
            <pc:docMk/>
            <pc:sldMk cId="927313156" sldId="312"/>
            <ac:spMk id="24" creationId="{5D838446-B95D-4AB7-B8CA-D5804BB79A11}"/>
          </ac:spMkLst>
        </pc:spChg>
        <pc:picChg chg="add mod">
          <ac:chgData name="Natalie Vernon" userId="8b57f5f478813e47" providerId="LiveId" clId="{B367304F-B610-4B37-8F7F-5CF2824788F9}" dt="2021-07-26T13:06:46.801" v="5001"/>
          <ac:picMkLst>
            <pc:docMk/>
            <pc:sldMk cId="927313156" sldId="312"/>
            <ac:picMk id="5" creationId="{3BBFD42C-CAE5-4F5B-BF2B-2C745409F197}"/>
          </ac:picMkLst>
        </pc:picChg>
      </pc:sldChg>
      <pc:sldChg chg="addSp delSp modSp mod modNotesTx">
        <pc:chgData name="Natalie Vernon" userId="8b57f5f478813e47" providerId="LiveId" clId="{B367304F-B610-4B37-8F7F-5CF2824788F9}" dt="2021-07-27T20:06:57.110" v="10396" actId="20577"/>
        <pc:sldMkLst>
          <pc:docMk/>
          <pc:sldMk cId="2342606280" sldId="313"/>
        </pc:sldMkLst>
        <pc:spChg chg="del mod">
          <ac:chgData name="Natalie Vernon" userId="8b57f5f478813e47" providerId="LiveId" clId="{B367304F-B610-4B37-8F7F-5CF2824788F9}" dt="2021-07-22T15:49:15.847" v="1294" actId="478"/>
          <ac:spMkLst>
            <pc:docMk/>
            <pc:sldMk cId="2342606280" sldId="313"/>
            <ac:spMk id="5" creationId="{6B53AB1B-3164-4E11-87EE-123B01CF780A}"/>
          </ac:spMkLst>
        </pc:spChg>
        <pc:spChg chg="del mod">
          <ac:chgData name="Natalie Vernon" userId="8b57f5f478813e47" providerId="LiveId" clId="{B367304F-B610-4B37-8F7F-5CF2824788F9}" dt="2021-07-22T15:49:19.519" v="1296" actId="478"/>
          <ac:spMkLst>
            <pc:docMk/>
            <pc:sldMk cId="2342606280" sldId="313"/>
            <ac:spMk id="6" creationId="{737B296A-A72D-48A3-A231-846C5A7923F3}"/>
          </ac:spMkLst>
        </pc:spChg>
        <pc:spChg chg="del">
          <ac:chgData name="Natalie Vernon" userId="8b57f5f478813e47" providerId="LiveId" clId="{B367304F-B610-4B37-8F7F-5CF2824788F9}" dt="2021-07-22T14:36:07.619" v="3" actId="478"/>
          <ac:spMkLst>
            <pc:docMk/>
            <pc:sldMk cId="2342606280" sldId="313"/>
            <ac:spMk id="7" creationId="{28D6986C-1C83-4CB9-BC33-681359BAF811}"/>
          </ac:spMkLst>
        </pc:spChg>
        <pc:spChg chg="mod">
          <ac:chgData name="Natalie Vernon" userId="8b57f5f478813e47" providerId="LiveId" clId="{B367304F-B610-4B37-8F7F-5CF2824788F9}" dt="2021-07-22T14:39:42.899" v="76"/>
          <ac:spMkLst>
            <pc:docMk/>
            <pc:sldMk cId="2342606280" sldId="313"/>
            <ac:spMk id="8" creationId="{495F7218-433B-414C-8318-49712E8B63D3}"/>
          </ac:spMkLst>
        </pc:spChg>
        <pc:spChg chg="mod">
          <ac:chgData name="Natalie Vernon" userId="8b57f5f478813e47" providerId="LiveId" clId="{B367304F-B610-4B37-8F7F-5CF2824788F9}" dt="2021-07-22T18:14:57.627" v="2970" actId="1076"/>
          <ac:spMkLst>
            <pc:docMk/>
            <pc:sldMk cId="2342606280" sldId="313"/>
            <ac:spMk id="10" creationId="{82361168-91D8-4CF4-B8D3-2C36EB07EDD9}"/>
          </ac:spMkLst>
        </pc:spChg>
        <pc:picChg chg="add mod modCrop">
          <ac:chgData name="Natalie Vernon" userId="8b57f5f478813e47" providerId="LiveId" clId="{B367304F-B610-4B37-8F7F-5CF2824788F9}" dt="2021-07-23T17:35:54.314" v="4230" actId="1076"/>
          <ac:picMkLst>
            <pc:docMk/>
            <pc:sldMk cId="2342606280" sldId="313"/>
            <ac:picMk id="3" creationId="{A3B47149-3EB1-473C-B885-3E991067CE20}"/>
          </ac:picMkLst>
        </pc:picChg>
        <pc:picChg chg="add mod ord">
          <ac:chgData name="Natalie Vernon" userId="8b57f5f478813e47" providerId="LiveId" clId="{B367304F-B610-4B37-8F7F-5CF2824788F9}" dt="2021-07-26T13:06:16.837" v="4990" actId="167"/>
          <ac:picMkLst>
            <pc:docMk/>
            <pc:sldMk cId="2342606280" sldId="313"/>
            <ac:picMk id="5" creationId="{AEAAC92E-E190-41C5-BFA4-700531A2449D}"/>
          </ac:picMkLst>
        </pc:picChg>
      </pc:sldChg>
      <pc:sldChg chg="delSp modSp del mod modNotesTx">
        <pc:chgData name="Natalie Vernon" userId="8b57f5f478813e47" providerId="LiveId" clId="{B367304F-B610-4B37-8F7F-5CF2824788F9}" dt="2021-07-23T17:41:03.738" v="4351" actId="2696"/>
        <pc:sldMkLst>
          <pc:docMk/>
          <pc:sldMk cId="1542261892" sldId="314"/>
        </pc:sldMkLst>
        <pc:spChg chg="mod">
          <ac:chgData name="Natalie Vernon" userId="8b57f5f478813e47" providerId="LiveId" clId="{B367304F-B610-4B37-8F7F-5CF2824788F9}" dt="2021-07-22T14:39:48.528" v="78"/>
          <ac:spMkLst>
            <pc:docMk/>
            <pc:sldMk cId="1542261892" sldId="314"/>
            <ac:spMk id="2" creationId="{09320032-E24D-40A8-8BD8-1B3458A8D76C}"/>
          </ac:spMkLst>
        </pc:spChg>
        <pc:spChg chg="del mod">
          <ac:chgData name="Natalie Vernon" userId="8b57f5f478813e47" providerId="LiveId" clId="{B367304F-B610-4B37-8F7F-5CF2824788F9}" dt="2021-07-22T14:36:12.386" v="5" actId="478"/>
          <ac:spMkLst>
            <pc:docMk/>
            <pc:sldMk cId="1542261892" sldId="314"/>
            <ac:spMk id="4" creationId="{5BD78083-49E7-459A-9B3C-2F1DE6BE585F}"/>
          </ac:spMkLst>
        </pc:spChg>
        <pc:spChg chg="mod">
          <ac:chgData name="Natalie Vernon" userId="8b57f5f478813e47" providerId="LiveId" clId="{B367304F-B610-4B37-8F7F-5CF2824788F9}" dt="2021-07-22T16:54:11.370" v="2708" actId="20577"/>
          <ac:spMkLst>
            <pc:docMk/>
            <pc:sldMk cId="1542261892" sldId="314"/>
            <ac:spMk id="5" creationId="{34B24AC9-8B44-4CB4-88A3-7ECD24C8DA06}"/>
          </ac:spMkLst>
        </pc:spChg>
      </pc:sldChg>
      <pc:sldChg chg="addSp delSp modSp mod modClrScheme chgLayout modNotesTx">
        <pc:chgData name="Natalie Vernon" userId="8b57f5f478813e47" providerId="LiveId" clId="{B367304F-B610-4B37-8F7F-5CF2824788F9}" dt="2021-07-27T14:01:31.136" v="8759" actId="20577"/>
        <pc:sldMkLst>
          <pc:docMk/>
          <pc:sldMk cId="967986024" sldId="315"/>
        </pc:sldMkLst>
        <pc:spChg chg="del mod">
          <ac:chgData name="Natalie Vernon" userId="8b57f5f478813e47" providerId="LiveId" clId="{B367304F-B610-4B37-8F7F-5CF2824788F9}" dt="2021-07-22T14:36:17.462" v="7" actId="478"/>
          <ac:spMkLst>
            <pc:docMk/>
            <pc:sldMk cId="967986024" sldId="315"/>
            <ac:spMk id="4" creationId="{1C6EB4D4-6DF6-4E57-AE5B-6F4D57959685}"/>
          </ac:spMkLst>
        </pc:spChg>
        <pc:spChg chg="mod ord">
          <ac:chgData name="Natalie Vernon" userId="8b57f5f478813e47" providerId="LiveId" clId="{B367304F-B610-4B37-8F7F-5CF2824788F9}" dt="2021-07-26T15:48:26.297" v="5282" actId="404"/>
          <ac:spMkLst>
            <pc:docMk/>
            <pc:sldMk cId="967986024" sldId="315"/>
            <ac:spMk id="5" creationId="{EFA4369B-70F5-4608-AB3D-81BB11982FB5}"/>
          </ac:spMkLst>
        </pc:spChg>
        <pc:spChg chg="mod ord">
          <ac:chgData name="Natalie Vernon" userId="8b57f5f478813e47" providerId="LiveId" clId="{B367304F-B610-4B37-8F7F-5CF2824788F9}" dt="2021-07-26T15:48:21.184" v="5280" actId="700"/>
          <ac:spMkLst>
            <pc:docMk/>
            <pc:sldMk cId="967986024" sldId="315"/>
            <ac:spMk id="10" creationId="{B9940EF6-8A61-4983-9AFD-B61EC82BD540}"/>
          </ac:spMkLst>
        </pc:spChg>
        <pc:spChg chg="del mod">
          <ac:chgData name="Natalie Vernon" userId="8b57f5f478813e47" providerId="LiveId" clId="{B367304F-B610-4B37-8F7F-5CF2824788F9}" dt="2021-07-26T15:48:21.184" v="5280" actId="700"/>
          <ac:spMkLst>
            <pc:docMk/>
            <pc:sldMk cId="967986024" sldId="315"/>
            <ac:spMk id="11" creationId="{6095A0B7-979D-46AF-ADCF-B8F632AA2F40}"/>
          </ac:spMkLst>
        </pc:spChg>
        <pc:picChg chg="add mod">
          <ac:chgData name="Natalie Vernon" userId="8b57f5f478813e47" providerId="LiveId" clId="{B367304F-B610-4B37-8F7F-5CF2824788F9}" dt="2021-07-26T13:06:27.843" v="4994"/>
          <ac:picMkLst>
            <pc:docMk/>
            <pc:sldMk cId="967986024" sldId="315"/>
            <ac:picMk id="6" creationId="{A1332AE2-7F7F-4F13-9FF7-BDBF5A3B2FE8}"/>
          </ac:picMkLst>
        </pc:picChg>
      </pc:sldChg>
      <pc:sldChg chg="addSp delSp modSp mod delAnim modAnim modNotesTx">
        <pc:chgData name="Natalie Vernon" userId="8b57f5f478813e47" providerId="LiveId" clId="{B367304F-B610-4B37-8F7F-5CF2824788F9}" dt="2021-08-03T19:08:42.923" v="13412" actId="1076"/>
        <pc:sldMkLst>
          <pc:docMk/>
          <pc:sldMk cId="975861958" sldId="316"/>
        </pc:sldMkLst>
        <pc:spChg chg="mod">
          <ac:chgData name="Natalie Vernon" userId="8b57f5f478813e47" providerId="LiveId" clId="{B367304F-B610-4B37-8F7F-5CF2824788F9}" dt="2021-07-23T17:33:26.235" v="4217" actId="1076"/>
          <ac:spMkLst>
            <pc:docMk/>
            <pc:sldMk cId="975861958" sldId="316"/>
            <ac:spMk id="2" creationId="{59D2A5C2-F943-4019-94D0-47098B60CAE1}"/>
          </ac:spMkLst>
        </pc:spChg>
        <pc:spChg chg="del mod">
          <ac:chgData name="Natalie Vernon" userId="8b57f5f478813e47" providerId="LiveId" clId="{B367304F-B610-4B37-8F7F-5CF2824788F9}" dt="2021-07-22T15:49:06.705" v="1292" actId="478"/>
          <ac:spMkLst>
            <pc:docMk/>
            <pc:sldMk cId="975861958" sldId="316"/>
            <ac:spMk id="4" creationId="{08F336D5-5CDC-4E2F-9180-3620AFBB669B}"/>
          </ac:spMkLst>
        </pc:spChg>
        <pc:spChg chg="del mod">
          <ac:chgData name="Natalie Vernon" userId="8b57f5f478813e47" providerId="LiveId" clId="{B367304F-B610-4B37-8F7F-5CF2824788F9}" dt="2021-07-22T14:36:38.564" v="10" actId="478"/>
          <ac:spMkLst>
            <pc:docMk/>
            <pc:sldMk cId="975861958" sldId="316"/>
            <ac:spMk id="5" creationId="{5FB2755A-35CC-4CBF-BE86-552BF0C134F3}"/>
          </ac:spMkLst>
        </pc:spChg>
        <pc:spChg chg="add del">
          <ac:chgData name="Natalie Vernon" userId="8b57f5f478813e47" providerId="LiveId" clId="{B367304F-B610-4B37-8F7F-5CF2824788F9}" dt="2021-07-26T17:06:14.361" v="5678" actId="478"/>
          <ac:spMkLst>
            <pc:docMk/>
            <pc:sldMk cId="975861958" sldId="316"/>
            <ac:spMk id="9" creationId="{D40D59D5-691A-4C67-A34A-B36B25C2F5C9}"/>
          </ac:spMkLst>
        </pc:spChg>
        <pc:spChg chg="mod">
          <ac:chgData name="Natalie Vernon" userId="8b57f5f478813e47" providerId="LiveId" clId="{B367304F-B610-4B37-8F7F-5CF2824788F9}" dt="2021-07-27T17:53:56.554" v="9950" actId="6549"/>
          <ac:spMkLst>
            <pc:docMk/>
            <pc:sldMk cId="975861958" sldId="316"/>
            <ac:spMk id="10" creationId="{A19DE7F3-235C-4F8E-A019-EBF89C79B8F2}"/>
          </ac:spMkLst>
        </pc:spChg>
        <pc:graphicFrameChg chg="add mod">
          <ac:chgData name="Natalie Vernon" userId="8b57f5f478813e47" providerId="LiveId" clId="{B367304F-B610-4B37-8F7F-5CF2824788F9}" dt="2021-07-26T17:05:47.632" v="5668"/>
          <ac:graphicFrameMkLst>
            <pc:docMk/>
            <pc:sldMk cId="975861958" sldId="316"/>
            <ac:graphicFrameMk id="6" creationId="{E8DEE520-6F84-4FD6-B66A-ECA5090FBAA0}"/>
          </ac:graphicFrameMkLst>
        </pc:graphicFrameChg>
        <pc:graphicFrameChg chg="add mod">
          <ac:chgData name="Natalie Vernon" userId="8b57f5f478813e47" providerId="LiveId" clId="{B367304F-B610-4B37-8F7F-5CF2824788F9}" dt="2021-07-26T17:06:00.302" v="5672"/>
          <ac:graphicFrameMkLst>
            <pc:docMk/>
            <pc:sldMk cId="975861958" sldId="316"/>
            <ac:graphicFrameMk id="8" creationId="{B89EE7AD-E801-4483-9A49-C158919EEA96}"/>
          </ac:graphicFrameMkLst>
        </pc:graphicFrameChg>
        <pc:graphicFrameChg chg="add mod">
          <ac:chgData name="Natalie Vernon" userId="8b57f5f478813e47" providerId="LiveId" clId="{B367304F-B610-4B37-8F7F-5CF2824788F9}" dt="2021-07-26T17:07:13.352" v="5685"/>
          <ac:graphicFrameMkLst>
            <pc:docMk/>
            <pc:sldMk cId="975861958" sldId="316"/>
            <ac:graphicFrameMk id="11" creationId="{9C663CA5-9F55-41DB-8BAB-CC7A1C725C71}"/>
          </ac:graphicFrameMkLst>
        </pc:graphicFrameChg>
        <pc:graphicFrameChg chg="add mod">
          <ac:chgData name="Natalie Vernon" userId="8b57f5f478813e47" providerId="LiveId" clId="{B367304F-B610-4B37-8F7F-5CF2824788F9}" dt="2021-07-26T17:13:46.082" v="5706"/>
          <ac:graphicFrameMkLst>
            <pc:docMk/>
            <pc:sldMk cId="975861958" sldId="316"/>
            <ac:graphicFrameMk id="13" creationId="{7DFDEEFE-CC21-4517-A97C-E00E1B24C8BF}"/>
          </ac:graphicFrameMkLst>
        </pc:graphicFrameChg>
        <pc:graphicFrameChg chg="add mod">
          <ac:chgData name="Natalie Vernon" userId="8b57f5f478813e47" providerId="LiveId" clId="{B367304F-B610-4B37-8F7F-5CF2824788F9}" dt="2021-07-26T17:14:14.015" v="5714"/>
          <ac:graphicFrameMkLst>
            <pc:docMk/>
            <pc:sldMk cId="975861958" sldId="316"/>
            <ac:graphicFrameMk id="15" creationId="{C09DB993-C2AE-438E-B47A-3FF4CF78E705}"/>
          </ac:graphicFrameMkLst>
        </pc:graphicFrameChg>
        <pc:picChg chg="add del mod">
          <ac:chgData name="Natalie Vernon" userId="8b57f5f478813e47" providerId="LiveId" clId="{B367304F-B610-4B37-8F7F-5CF2824788F9}" dt="2021-08-03T19:08:05.534" v="13402" actId="478"/>
          <ac:picMkLst>
            <pc:docMk/>
            <pc:sldMk cId="975861958" sldId="316"/>
            <ac:picMk id="3" creationId="{B1466DB2-3303-482A-9062-30C100BCC446}"/>
          </ac:picMkLst>
        </pc:picChg>
        <pc:picChg chg="add del mod">
          <ac:chgData name="Natalie Vernon" userId="8b57f5f478813e47" providerId="LiveId" clId="{B367304F-B610-4B37-8F7F-5CF2824788F9}" dt="2021-07-28T15:43:31.381" v="11988" actId="478"/>
          <ac:picMkLst>
            <pc:docMk/>
            <pc:sldMk cId="975861958" sldId="316"/>
            <ac:picMk id="3" creationId="{D93003A2-1BBE-45FD-BF0B-DA7C00EB1488}"/>
          </ac:picMkLst>
        </pc:picChg>
        <pc:picChg chg="add del mod">
          <ac:chgData name="Natalie Vernon" userId="8b57f5f478813e47" providerId="LiveId" clId="{B367304F-B610-4B37-8F7F-5CF2824788F9}" dt="2021-07-28T15:43:34.359" v="11991" actId="478"/>
          <ac:picMkLst>
            <pc:docMk/>
            <pc:sldMk cId="975861958" sldId="316"/>
            <ac:picMk id="4" creationId="{D111E6DE-775B-432C-BDCD-E7B485DEFBFD}"/>
          </ac:picMkLst>
        </pc:picChg>
        <pc:picChg chg="add mod ord">
          <ac:chgData name="Natalie Vernon" userId="8b57f5f478813e47" providerId="LiveId" clId="{B367304F-B610-4B37-8F7F-5CF2824788F9}" dt="2021-08-03T19:08:42.923" v="13412" actId="1076"/>
          <ac:picMkLst>
            <pc:docMk/>
            <pc:sldMk cId="975861958" sldId="316"/>
            <ac:picMk id="4" creationId="{EAC98807-128C-4CC5-961D-33C595EE4699}"/>
          </ac:picMkLst>
        </pc:picChg>
        <pc:picChg chg="add mod">
          <ac:chgData name="Natalie Vernon" userId="8b57f5f478813e47" providerId="LiveId" clId="{B367304F-B610-4B37-8F7F-5CF2824788F9}" dt="2021-07-26T13:06:30.407" v="4995"/>
          <ac:picMkLst>
            <pc:docMk/>
            <pc:sldMk cId="975861958" sldId="316"/>
            <ac:picMk id="5" creationId="{8AC626E0-DEE1-41E8-B941-A8DDC3871589}"/>
          </ac:picMkLst>
        </pc:picChg>
        <pc:picChg chg="add mod">
          <ac:chgData name="Natalie Vernon" userId="8b57f5f478813e47" providerId="LiveId" clId="{B367304F-B610-4B37-8F7F-5CF2824788F9}" dt="2021-08-03T19:08:15.944" v="13405" actId="1076"/>
          <ac:picMkLst>
            <pc:docMk/>
            <pc:sldMk cId="975861958" sldId="316"/>
            <ac:picMk id="6" creationId="{78D0CA18-53C6-4EFC-B21D-147F8D2CC67A}"/>
          </ac:picMkLst>
        </pc:picChg>
        <pc:picChg chg="add del mod">
          <ac:chgData name="Natalie Vernon" userId="8b57f5f478813e47" providerId="LiveId" clId="{B367304F-B610-4B37-8F7F-5CF2824788F9}" dt="2021-07-28T15:43:30.969" v="11987" actId="478"/>
          <ac:picMkLst>
            <pc:docMk/>
            <pc:sldMk cId="975861958" sldId="316"/>
            <ac:picMk id="7" creationId="{C810DA60-1CC2-434E-BCD2-7229AA30344E}"/>
          </ac:picMkLst>
        </pc:picChg>
        <pc:picChg chg="add del mod">
          <ac:chgData name="Natalie Vernon" userId="8b57f5f478813e47" providerId="LiveId" clId="{B367304F-B610-4B37-8F7F-5CF2824788F9}" dt="2021-07-28T16:49:10.837" v="12829" actId="478"/>
          <ac:picMkLst>
            <pc:docMk/>
            <pc:sldMk cId="975861958" sldId="316"/>
            <ac:picMk id="12" creationId="{64B8D139-7DA7-4A3A-B6CA-669DE9BC0E91}"/>
          </ac:picMkLst>
        </pc:picChg>
        <pc:picChg chg="add del mod">
          <ac:chgData name="Natalie Vernon" userId="8b57f5f478813e47" providerId="LiveId" clId="{B367304F-B610-4B37-8F7F-5CF2824788F9}" dt="2021-07-28T15:43:30.316" v="11986" actId="478"/>
          <ac:picMkLst>
            <pc:docMk/>
            <pc:sldMk cId="975861958" sldId="316"/>
            <ac:picMk id="14" creationId="{3DB7F7AF-5750-4822-8771-C362F6868375}"/>
          </ac:picMkLst>
        </pc:picChg>
        <pc:picChg chg="add del mod">
          <ac:chgData name="Natalie Vernon" userId="8b57f5f478813e47" providerId="LiveId" clId="{B367304F-B610-4B37-8F7F-5CF2824788F9}" dt="2021-07-28T16:48:52.080" v="12823" actId="478"/>
          <ac:picMkLst>
            <pc:docMk/>
            <pc:sldMk cId="975861958" sldId="316"/>
            <ac:picMk id="16" creationId="{3A9D8383-D93B-400F-9288-ED8A521DAC96}"/>
          </ac:picMkLst>
        </pc:picChg>
        <pc:cxnChg chg="add mod ord">
          <ac:chgData name="Natalie Vernon" userId="8b57f5f478813e47" providerId="LiveId" clId="{B367304F-B610-4B37-8F7F-5CF2824788F9}" dt="2021-08-03T19:08:20.574" v="13406" actId="14100"/>
          <ac:cxnSpMkLst>
            <pc:docMk/>
            <pc:sldMk cId="975861958" sldId="316"/>
            <ac:cxnSpMk id="7" creationId="{DC547CC0-8A9A-4984-A66A-99F61BD48205}"/>
          </ac:cxnSpMkLst>
        </pc:cxnChg>
      </pc:sldChg>
      <pc:sldChg chg="addSp delSp modSp mod">
        <pc:chgData name="Natalie Vernon" userId="8b57f5f478813e47" providerId="LiveId" clId="{B367304F-B610-4B37-8F7F-5CF2824788F9}" dt="2021-07-27T21:16:32.358" v="11465" actId="20577"/>
        <pc:sldMkLst>
          <pc:docMk/>
          <pc:sldMk cId="1654523109" sldId="317"/>
        </pc:sldMkLst>
        <pc:spChg chg="del">
          <ac:chgData name="Natalie Vernon" userId="8b57f5f478813e47" providerId="LiveId" clId="{B367304F-B610-4B37-8F7F-5CF2824788F9}" dt="2021-07-22T15:48:57.719" v="1288" actId="478"/>
          <ac:spMkLst>
            <pc:docMk/>
            <pc:sldMk cId="1654523109" sldId="317"/>
            <ac:spMk id="4" creationId="{A74D470C-A27F-4D3E-A042-9AA53529274E}"/>
          </ac:spMkLst>
        </pc:spChg>
        <pc:spChg chg="del mod">
          <ac:chgData name="Natalie Vernon" userId="8b57f5f478813e47" providerId="LiveId" clId="{B367304F-B610-4B37-8F7F-5CF2824788F9}" dt="2021-07-22T14:36:47.521" v="14" actId="478"/>
          <ac:spMkLst>
            <pc:docMk/>
            <pc:sldMk cId="1654523109" sldId="317"/>
            <ac:spMk id="5" creationId="{6D4EE82A-1B8D-46CA-82A6-FA6A6F54BC7B}"/>
          </ac:spMkLst>
        </pc:spChg>
        <pc:spChg chg="mod">
          <ac:chgData name="Natalie Vernon" userId="8b57f5f478813e47" providerId="LiveId" clId="{B367304F-B610-4B37-8F7F-5CF2824788F9}" dt="2021-07-22T14:39:57.567" v="79"/>
          <ac:spMkLst>
            <pc:docMk/>
            <pc:sldMk cId="1654523109" sldId="317"/>
            <ac:spMk id="9" creationId="{D64493F8-DDE4-47E0-8481-B47C2991F7D1}"/>
          </ac:spMkLst>
        </pc:spChg>
        <pc:spChg chg="mod">
          <ac:chgData name="Natalie Vernon" userId="8b57f5f478813e47" providerId="LiveId" clId="{B367304F-B610-4B37-8F7F-5CF2824788F9}" dt="2021-07-27T21:16:32.358" v="11465" actId="20577"/>
          <ac:spMkLst>
            <pc:docMk/>
            <pc:sldMk cId="1654523109" sldId="317"/>
            <ac:spMk id="10" creationId="{D84029EA-52C3-4B2B-ABEC-F0B5B99A78FF}"/>
          </ac:spMkLst>
        </pc:spChg>
        <pc:picChg chg="add mod">
          <ac:chgData name="Natalie Vernon" userId="8b57f5f478813e47" providerId="LiveId" clId="{B367304F-B610-4B37-8F7F-5CF2824788F9}" dt="2021-07-26T13:06:44.684" v="5000"/>
          <ac:picMkLst>
            <pc:docMk/>
            <pc:sldMk cId="1654523109" sldId="317"/>
            <ac:picMk id="11" creationId="{364E7F9C-AACC-40CD-8FE5-0BA6BC9C204C}"/>
          </ac:picMkLst>
        </pc:picChg>
      </pc:sldChg>
      <pc:sldChg chg="addSp delSp modSp new mod ord modClrScheme chgLayout modNotesTx">
        <pc:chgData name="Natalie Vernon" userId="8b57f5f478813e47" providerId="LiveId" clId="{B367304F-B610-4B37-8F7F-5CF2824788F9}" dt="2021-07-27T20:07:48.696" v="10503" actId="20577"/>
        <pc:sldMkLst>
          <pc:docMk/>
          <pc:sldMk cId="3020803313" sldId="318"/>
        </pc:sldMkLst>
        <pc:spChg chg="del mod ord">
          <ac:chgData name="Natalie Vernon" userId="8b57f5f478813e47" providerId="LiveId" clId="{B367304F-B610-4B37-8F7F-5CF2824788F9}" dt="2021-07-22T15:25:28.490" v="847" actId="700"/>
          <ac:spMkLst>
            <pc:docMk/>
            <pc:sldMk cId="3020803313" sldId="318"/>
            <ac:spMk id="2" creationId="{5B10D7DB-2FA1-4A1D-A854-EA3CB72342B9}"/>
          </ac:spMkLst>
        </pc:spChg>
        <pc:spChg chg="del mod ord">
          <ac:chgData name="Natalie Vernon" userId="8b57f5f478813e47" providerId="LiveId" clId="{B367304F-B610-4B37-8F7F-5CF2824788F9}" dt="2021-07-22T15:25:28.490" v="847" actId="700"/>
          <ac:spMkLst>
            <pc:docMk/>
            <pc:sldMk cId="3020803313" sldId="318"/>
            <ac:spMk id="3" creationId="{9E295F56-8379-4913-9966-74A4533385B7}"/>
          </ac:spMkLst>
        </pc:spChg>
        <pc:spChg chg="del mod ord">
          <ac:chgData name="Natalie Vernon" userId="8b57f5f478813e47" providerId="LiveId" clId="{B367304F-B610-4B37-8F7F-5CF2824788F9}" dt="2021-07-22T15:48:51.685" v="1287" actId="478"/>
          <ac:spMkLst>
            <pc:docMk/>
            <pc:sldMk cId="3020803313" sldId="318"/>
            <ac:spMk id="4" creationId="{DF4F5443-F04D-428E-AE82-DF2B076C94AB}"/>
          </ac:spMkLst>
        </pc:spChg>
        <pc:spChg chg="del mod ord">
          <ac:chgData name="Natalie Vernon" userId="8b57f5f478813e47" providerId="LiveId" clId="{B367304F-B610-4B37-8F7F-5CF2824788F9}" dt="2021-07-22T15:25:40.500" v="852" actId="478"/>
          <ac:spMkLst>
            <pc:docMk/>
            <pc:sldMk cId="3020803313" sldId="318"/>
            <ac:spMk id="5" creationId="{D7942876-8F82-4282-87D1-B21F7043EF8B}"/>
          </ac:spMkLst>
        </pc:spChg>
        <pc:spChg chg="del mod ord">
          <ac:chgData name="Natalie Vernon" userId="8b57f5f478813e47" providerId="LiveId" clId="{B367304F-B610-4B37-8F7F-5CF2824788F9}" dt="2021-07-22T18:37:53.354" v="3848" actId="478"/>
          <ac:spMkLst>
            <pc:docMk/>
            <pc:sldMk cId="3020803313" sldId="318"/>
            <ac:spMk id="6" creationId="{EAFA6770-659D-427F-A8DC-DAD8F73A1FCD}"/>
          </ac:spMkLst>
        </pc:spChg>
        <pc:spChg chg="add del mod ord">
          <ac:chgData name="Natalie Vernon" userId="8b57f5f478813e47" providerId="LiveId" clId="{B367304F-B610-4B37-8F7F-5CF2824788F9}" dt="2021-07-22T15:25:32.474" v="848" actId="478"/>
          <ac:spMkLst>
            <pc:docMk/>
            <pc:sldMk cId="3020803313" sldId="318"/>
            <ac:spMk id="7" creationId="{D2F9DDCB-85F3-41BA-8C7B-3D6D647A9719}"/>
          </ac:spMkLst>
        </pc:spChg>
        <pc:spChg chg="add del mod ord">
          <ac:chgData name="Natalie Vernon" userId="8b57f5f478813e47" providerId="LiveId" clId="{B367304F-B610-4B37-8F7F-5CF2824788F9}" dt="2021-07-22T18:37:39.690" v="3843" actId="700"/>
          <ac:spMkLst>
            <pc:docMk/>
            <pc:sldMk cId="3020803313" sldId="318"/>
            <ac:spMk id="8" creationId="{1F4AFDBC-10C8-46A1-9A94-C987FFA7C5F8}"/>
          </ac:spMkLst>
        </pc:spChg>
        <pc:spChg chg="add del mod ord">
          <ac:chgData name="Natalie Vernon" userId="8b57f5f478813e47" providerId="LiveId" clId="{B367304F-B610-4B37-8F7F-5CF2824788F9}" dt="2021-07-22T18:37:39.690" v="3843" actId="700"/>
          <ac:spMkLst>
            <pc:docMk/>
            <pc:sldMk cId="3020803313" sldId="318"/>
            <ac:spMk id="9" creationId="{06CF7EB5-5566-4BD5-8936-2DE90DCAE77B}"/>
          </ac:spMkLst>
        </pc:spChg>
        <pc:spChg chg="add del mod ord">
          <ac:chgData name="Natalie Vernon" userId="8b57f5f478813e47" providerId="LiveId" clId="{B367304F-B610-4B37-8F7F-5CF2824788F9}" dt="2021-07-22T18:37:39.690" v="3843" actId="700"/>
          <ac:spMkLst>
            <pc:docMk/>
            <pc:sldMk cId="3020803313" sldId="318"/>
            <ac:spMk id="10" creationId="{E5EF6B9C-451B-43D7-A164-779CFE3B6210}"/>
          </ac:spMkLst>
        </pc:spChg>
        <pc:spChg chg="add del mod ord">
          <ac:chgData name="Natalie Vernon" userId="8b57f5f478813e47" providerId="LiveId" clId="{B367304F-B610-4B37-8F7F-5CF2824788F9}" dt="2021-07-22T18:37:39.690" v="3843" actId="700"/>
          <ac:spMkLst>
            <pc:docMk/>
            <pc:sldMk cId="3020803313" sldId="318"/>
            <ac:spMk id="11" creationId="{713E2ABF-8904-4B37-AD02-8534769F58DF}"/>
          </ac:spMkLst>
        </pc:spChg>
        <pc:graphicFrameChg chg="add del mod">
          <ac:chgData name="Natalie Vernon" userId="8b57f5f478813e47" providerId="LiveId" clId="{B367304F-B610-4B37-8F7F-5CF2824788F9}" dt="2021-07-22T18:31:57.395" v="3403" actId="478"/>
          <ac:graphicFrameMkLst>
            <pc:docMk/>
            <pc:sldMk cId="3020803313" sldId="318"/>
            <ac:graphicFrameMk id="12" creationId="{3D79CE5B-7306-4AED-8D00-75456C4CAEAF}"/>
          </ac:graphicFrameMkLst>
        </pc:graphicFrameChg>
        <pc:graphicFrameChg chg="add del mod modGraphic">
          <ac:chgData name="Natalie Vernon" userId="8b57f5f478813e47" providerId="LiveId" clId="{B367304F-B610-4B37-8F7F-5CF2824788F9}" dt="2021-07-22T18:33:30.939" v="3479" actId="478"/>
          <ac:graphicFrameMkLst>
            <pc:docMk/>
            <pc:sldMk cId="3020803313" sldId="318"/>
            <ac:graphicFrameMk id="13" creationId="{D9A6FF85-FCEB-44D6-9C3A-BC24AA7FF174}"/>
          </ac:graphicFrameMkLst>
        </pc:graphicFrameChg>
        <pc:graphicFrameChg chg="add del">
          <ac:chgData name="Natalie Vernon" userId="8b57f5f478813e47" providerId="LiveId" clId="{B367304F-B610-4B37-8F7F-5CF2824788F9}" dt="2021-07-22T18:33:54.391" v="3481" actId="3680"/>
          <ac:graphicFrameMkLst>
            <pc:docMk/>
            <pc:sldMk cId="3020803313" sldId="318"/>
            <ac:graphicFrameMk id="14" creationId="{62741B20-C2A2-4717-9093-F605F2B92C0C}"/>
          </ac:graphicFrameMkLst>
        </pc:graphicFrameChg>
        <pc:graphicFrameChg chg="add mod modGraphic">
          <ac:chgData name="Natalie Vernon" userId="8b57f5f478813e47" providerId="LiveId" clId="{B367304F-B610-4B37-8F7F-5CF2824788F9}" dt="2021-07-22T18:40:10.070" v="3876"/>
          <ac:graphicFrameMkLst>
            <pc:docMk/>
            <pc:sldMk cId="3020803313" sldId="318"/>
            <ac:graphicFrameMk id="15" creationId="{D964B710-ADA7-457B-9591-093DD2E593D4}"/>
          </ac:graphicFrameMkLst>
        </pc:graphicFrameChg>
        <pc:picChg chg="add mod">
          <ac:chgData name="Natalie Vernon" userId="8b57f5f478813e47" providerId="LiveId" clId="{B367304F-B610-4B37-8F7F-5CF2824788F9}" dt="2021-07-26T13:06:20.632" v="4991"/>
          <ac:picMkLst>
            <pc:docMk/>
            <pc:sldMk cId="3020803313" sldId="318"/>
            <ac:picMk id="3" creationId="{6E75D4D4-9C8F-4499-B675-40D005C762A5}"/>
          </ac:picMkLst>
        </pc:picChg>
      </pc:sldChg>
      <pc:sldChg chg="addSp delSp modSp new mod ord delAnim modAnim modNotesTx">
        <pc:chgData name="Natalie Vernon" userId="8b57f5f478813e47" providerId="LiveId" clId="{B367304F-B610-4B37-8F7F-5CF2824788F9}" dt="2021-08-03T15:54:47.033" v="13247" actId="20577"/>
        <pc:sldMkLst>
          <pc:docMk/>
          <pc:sldMk cId="3625788589" sldId="319"/>
        </pc:sldMkLst>
        <pc:spChg chg="mod">
          <ac:chgData name="Natalie Vernon" userId="8b57f5f478813e47" providerId="LiveId" clId="{B367304F-B610-4B37-8F7F-5CF2824788F9}" dt="2021-07-22T15:58:16.636" v="1744" actId="404"/>
          <ac:spMkLst>
            <pc:docMk/>
            <pc:sldMk cId="3625788589" sldId="319"/>
            <ac:spMk id="2" creationId="{77F704D7-F041-44F0-A29F-D06FE4FD7520}"/>
          </ac:spMkLst>
        </pc:spChg>
        <pc:spChg chg="mod">
          <ac:chgData name="Natalie Vernon" userId="8b57f5f478813e47" providerId="LiveId" clId="{B367304F-B610-4B37-8F7F-5CF2824788F9}" dt="2021-07-27T21:16:18.540" v="11464" actId="20577"/>
          <ac:spMkLst>
            <pc:docMk/>
            <pc:sldMk cId="3625788589" sldId="319"/>
            <ac:spMk id="3" creationId="{F8440433-EE15-4932-95C6-F9D177B7BFCE}"/>
          </ac:spMkLst>
        </pc:spChg>
        <pc:spChg chg="del mod">
          <ac:chgData name="Natalie Vernon" userId="8b57f5f478813e47" providerId="LiveId" clId="{B367304F-B610-4B37-8F7F-5CF2824788F9}" dt="2021-07-22T15:58:23.228" v="1748" actId="478"/>
          <ac:spMkLst>
            <pc:docMk/>
            <pc:sldMk cId="3625788589" sldId="319"/>
            <ac:spMk id="4" creationId="{6D32CB17-01A9-4E9C-B1C8-CE60A0786CAD}"/>
          </ac:spMkLst>
        </pc:spChg>
        <pc:spChg chg="del mod">
          <ac:chgData name="Natalie Vernon" userId="8b57f5f478813e47" providerId="LiveId" clId="{B367304F-B610-4B37-8F7F-5CF2824788F9}" dt="2021-07-22T15:58:20.730" v="1746" actId="478"/>
          <ac:spMkLst>
            <pc:docMk/>
            <pc:sldMk cId="3625788589" sldId="319"/>
            <ac:spMk id="5" creationId="{1B96BC35-EBCF-49BB-ADE9-372029925EE1}"/>
          </ac:spMkLst>
        </pc:spChg>
        <pc:spChg chg="del mod">
          <ac:chgData name="Natalie Vernon" userId="8b57f5f478813e47" providerId="LiveId" clId="{B367304F-B610-4B37-8F7F-5CF2824788F9}" dt="2021-07-22T15:58:31.551" v="1752" actId="478"/>
          <ac:spMkLst>
            <pc:docMk/>
            <pc:sldMk cId="3625788589" sldId="319"/>
            <ac:spMk id="6" creationId="{69B6571F-2D23-410E-851B-FA07450C506C}"/>
          </ac:spMkLst>
        </pc:spChg>
        <pc:picChg chg="add mod">
          <ac:chgData name="Natalie Vernon" userId="8b57f5f478813e47" providerId="LiveId" clId="{B367304F-B610-4B37-8F7F-5CF2824788F9}" dt="2021-07-26T13:06:33.254" v="4996"/>
          <ac:picMkLst>
            <pc:docMk/>
            <pc:sldMk cId="3625788589" sldId="319"/>
            <ac:picMk id="4" creationId="{5C4B29DE-840D-4BC8-A368-9287B6E471AA}"/>
          </ac:picMkLst>
        </pc:picChg>
        <pc:picChg chg="add del mod modCrop">
          <ac:chgData name="Natalie Vernon" userId="8b57f5f478813e47" providerId="LiveId" clId="{B367304F-B610-4B37-8F7F-5CF2824788F9}" dt="2021-07-27T16:00:24.896" v="9716" actId="478"/>
          <ac:picMkLst>
            <pc:docMk/>
            <pc:sldMk cId="3625788589" sldId="319"/>
            <ac:picMk id="5" creationId="{6239FAD4-D017-48A4-99BC-0972CC205CDB}"/>
          </ac:picMkLst>
        </pc:picChg>
      </pc:sldChg>
      <pc:sldChg chg="addSp delSp modSp new mod modClrScheme chgLayout modNotesTx">
        <pc:chgData name="Natalie Vernon" userId="8b57f5f478813e47" providerId="LiveId" clId="{B367304F-B610-4B37-8F7F-5CF2824788F9}" dt="2021-07-27T20:05:21.641" v="10234" actId="20577"/>
        <pc:sldMkLst>
          <pc:docMk/>
          <pc:sldMk cId="4041195897" sldId="320"/>
        </pc:sldMkLst>
        <pc:spChg chg="mod ord">
          <ac:chgData name="Natalie Vernon" userId="8b57f5f478813e47" providerId="LiveId" clId="{B367304F-B610-4B37-8F7F-5CF2824788F9}" dt="2021-07-26T13:07:04.303" v="5003" actId="1076"/>
          <ac:spMkLst>
            <pc:docMk/>
            <pc:sldMk cId="4041195897" sldId="320"/>
            <ac:spMk id="2" creationId="{E8F25D19-1299-4922-A0B6-A6FA351B690B}"/>
          </ac:spMkLst>
        </pc:spChg>
        <pc:spChg chg="del mod ord">
          <ac:chgData name="Natalie Vernon" userId="8b57f5f478813e47" providerId="LiveId" clId="{B367304F-B610-4B37-8F7F-5CF2824788F9}" dt="2021-07-22T18:11:21.650" v="2810" actId="700"/>
          <ac:spMkLst>
            <pc:docMk/>
            <pc:sldMk cId="4041195897" sldId="320"/>
            <ac:spMk id="3" creationId="{5309DE3D-20FE-4428-8446-C0D489C13C19}"/>
          </ac:spMkLst>
        </pc:spChg>
        <pc:spChg chg="del mod ord">
          <ac:chgData name="Natalie Vernon" userId="8b57f5f478813e47" providerId="LiveId" clId="{B367304F-B610-4B37-8F7F-5CF2824788F9}" dt="2021-07-22T18:50:44.323" v="3962" actId="478"/>
          <ac:spMkLst>
            <pc:docMk/>
            <pc:sldMk cId="4041195897" sldId="320"/>
            <ac:spMk id="4" creationId="{3DED79AD-06B9-4FCD-A2BB-0E980D60D661}"/>
          </ac:spMkLst>
        </pc:spChg>
        <pc:spChg chg="add del mod ord">
          <ac:chgData name="Natalie Vernon" userId="8b57f5f478813e47" providerId="LiveId" clId="{B367304F-B610-4B37-8F7F-5CF2824788F9}" dt="2021-07-22T18:11:35.561" v="2811"/>
          <ac:spMkLst>
            <pc:docMk/>
            <pc:sldMk cId="4041195897" sldId="320"/>
            <ac:spMk id="5" creationId="{244F2746-600F-457B-835C-D12B9232865C}"/>
          </ac:spMkLst>
        </pc:spChg>
        <pc:spChg chg="add del mod ord">
          <ac:chgData name="Natalie Vernon" userId="8b57f5f478813e47" providerId="LiveId" clId="{B367304F-B610-4B37-8F7F-5CF2824788F9}" dt="2021-07-22T18:11:45.191" v="2814"/>
          <ac:spMkLst>
            <pc:docMk/>
            <pc:sldMk cId="4041195897" sldId="320"/>
            <ac:spMk id="6" creationId="{73F6E0DB-013C-47D1-833D-82179AC8535F}"/>
          </ac:spMkLst>
        </pc:spChg>
        <pc:spChg chg="add">
          <ac:chgData name="Natalie Vernon" userId="8b57f5f478813e47" providerId="LiveId" clId="{B367304F-B610-4B37-8F7F-5CF2824788F9}" dt="2021-07-22T18:11:35.561" v="2811"/>
          <ac:spMkLst>
            <pc:docMk/>
            <pc:sldMk cId="4041195897" sldId="320"/>
            <ac:spMk id="8" creationId="{B5341876-8FB5-424F-9374-88E0239C24B1}"/>
          </ac:spMkLst>
        </pc:spChg>
        <pc:spChg chg="add del mod">
          <ac:chgData name="Natalie Vernon" userId="8b57f5f478813e47" providerId="LiveId" clId="{B367304F-B610-4B37-8F7F-5CF2824788F9}" dt="2021-07-22T18:11:42.902" v="2813"/>
          <ac:spMkLst>
            <pc:docMk/>
            <pc:sldMk cId="4041195897" sldId="320"/>
            <ac:spMk id="10" creationId="{A48B3CEE-6F44-49BB-915B-B3E021B18AE0}"/>
          </ac:spMkLst>
        </pc:spChg>
        <pc:spChg chg="add">
          <ac:chgData name="Natalie Vernon" userId="8b57f5f478813e47" providerId="LiveId" clId="{B367304F-B610-4B37-8F7F-5CF2824788F9}" dt="2021-07-22T18:11:45.191" v="2814"/>
          <ac:spMkLst>
            <pc:docMk/>
            <pc:sldMk cId="4041195897" sldId="320"/>
            <ac:spMk id="12" creationId="{E43B9AE2-430D-44B6-851A-97CEDF39329C}"/>
          </ac:spMkLst>
        </pc:spChg>
        <pc:spChg chg="add mod">
          <ac:chgData name="Natalie Vernon" userId="8b57f5f478813e47" providerId="LiveId" clId="{B367304F-B610-4B37-8F7F-5CF2824788F9}" dt="2021-07-22T18:50:52.107" v="3965" actId="1076"/>
          <ac:spMkLst>
            <pc:docMk/>
            <pc:sldMk cId="4041195897" sldId="320"/>
            <ac:spMk id="13" creationId="{93152633-1432-4090-BB21-49C79B75DA3D}"/>
          </ac:spMkLst>
        </pc:spChg>
        <pc:spChg chg="add del">
          <ac:chgData name="Natalie Vernon" userId="8b57f5f478813e47" providerId="LiveId" clId="{B367304F-B610-4B37-8F7F-5CF2824788F9}" dt="2021-07-22T18:45:33.768" v="3893" actId="22"/>
          <ac:spMkLst>
            <pc:docMk/>
            <pc:sldMk cId="4041195897" sldId="320"/>
            <ac:spMk id="16" creationId="{B017E01F-613F-4A17-A183-643A7287CD89}"/>
          </ac:spMkLst>
        </pc:spChg>
        <pc:spChg chg="add del mod">
          <ac:chgData name="Natalie Vernon" userId="8b57f5f478813e47" providerId="LiveId" clId="{B367304F-B610-4B37-8F7F-5CF2824788F9}" dt="2021-07-22T18:46:26.153" v="3916" actId="478"/>
          <ac:spMkLst>
            <pc:docMk/>
            <pc:sldMk cId="4041195897" sldId="320"/>
            <ac:spMk id="18" creationId="{E5272898-AF36-4C36-96E3-E5374EA495BD}"/>
          </ac:spMkLst>
        </pc:spChg>
        <pc:spChg chg="add del mod">
          <ac:chgData name="Natalie Vernon" userId="8b57f5f478813e47" providerId="LiveId" clId="{B367304F-B610-4B37-8F7F-5CF2824788F9}" dt="2021-07-22T18:47:57.380" v="3947" actId="478"/>
          <ac:spMkLst>
            <pc:docMk/>
            <pc:sldMk cId="4041195897" sldId="320"/>
            <ac:spMk id="20" creationId="{1108B031-0DA4-47A5-8338-BC45289597F4}"/>
          </ac:spMkLst>
        </pc:spChg>
        <pc:graphicFrameChg chg="add del mod modGraphic">
          <ac:chgData name="Natalie Vernon" userId="8b57f5f478813e47" providerId="LiveId" clId="{B367304F-B610-4B37-8F7F-5CF2824788F9}" dt="2021-07-22T18:46:16.713" v="3913" actId="478"/>
          <ac:graphicFrameMkLst>
            <pc:docMk/>
            <pc:sldMk cId="4041195897" sldId="320"/>
            <ac:graphicFrameMk id="7" creationId="{2F661906-3607-4072-B70A-0EB3FECD8B46}"/>
          </ac:graphicFrameMkLst>
        </pc:graphicFrameChg>
        <pc:graphicFrameChg chg="add del mod">
          <ac:chgData name="Natalie Vernon" userId="8b57f5f478813e47" providerId="LiveId" clId="{B367304F-B610-4B37-8F7F-5CF2824788F9}" dt="2021-07-22T18:11:42.902" v="2813"/>
          <ac:graphicFrameMkLst>
            <pc:docMk/>
            <pc:sldMk cId="4041195897" sldId="320"/>
            <ac:graphicFrameMk id="9" creationId="{1AC5FE10-FD39-4DEC-9903-B6610AD29434}"/>
          </ac:graphicFrameMkLst>
        </pc:graphicFrameChg>
        <pc:graphicFrameChg chg="add del mod modGraphic">
          <ac:chgData name="Natalie Vernon" userId="8b57f5f478813e47" providerId="LiveId" clId="{B367304F-B610-4B37-8F7F-5CF2824788F9}" dt="2021-07-22T18:47:53.541" v="3945" actId="478"/>
          <ac:graphicFrameMkLst>
            <pc:docMk/>
            <pc:sldMk cId="4041195897" sldId="320"/>
            <ac:graphicFrameMk id="11" creationId="{6D7B6072-9331-4627-A8D9-18A8B1014FC0}"/>
          </ac:graphicFrameMkLst>
        </pc:graphicFrameChg>
        <pc:graphicFrameChg chg="add mod modGraphic">
          <ac:chgData name="Natalie Vernon" userId="8b57f5f478813e47" providerId="LiveId" clId="{B367304F-B610-4B37-8F7F-5CF2824788F9}" dt="2021-07-27T18:12:05.388" v="9992" actId="2165"/>
          <ac:graphicFrameMkLst>
            <pc:docMk/>
            <pc:sldMk cId="4041195897" sldId="320"/>
            <ac:graphicFrameMk id="14" creationId="{766B474D-9F7C-45E0-A3EB-487EFBC38A0A}"/>
          </ac:graphicFrameMkLst>
        </pc:graphicFrameChg>
        <pc:picChg chg="add mod ord">
          <ac:chgData name="Natalie Vernon" userId="8b57f5f478813e47" providerId="LiveId" clId="{B367304F-B610-4B37-8F7F-5CF2824788F9}" dt="2021-07-26T13:06:58.197" v="5002" actId="1076"/>
          <ac:picMkLst>
            <pc:docMk/>
            <pc:sldMk cId="4041195897" sldId="320"/>
            <ac:picMk id="7" creationId="{3B0B1B78-3656-4D8B-A123-8B034424C243}"/>
          </ac:picMkLst>
        </pc:picChg>
      </pc:sldChg>
      <pc:sldChg chg="addSp modSp add mod modNotesTx">
        <pc:chgData name="Natalie Vernon" userId="8b57f5f478813e47" providerId="LiveId" clId="{B367304F-B610-4B37-8F7F-5CF2824788F9}" dt="2021-07-27T20:08:48.180" v="10680" actId="20577"/>
        <pc:sldMkLst>
          <pc:docMk/>
          <pc:sldMk cId="545936865" sldId="321"/>
        </pc:sldMkLst>
        <pc:spChg chg="mod">
          <ac:chgData name="Natalie Vernon" userId="8b57f5f478813e47" providerId="LiveId" clId="{B367304F-B610-4B37-8F7F-5CF2824788F9}" dt="2021-07-27T02:44:59.022" v="8520" actId="20577"/>
          <ac:spMkLst>
            <pc:docMk/>
            <pc:sldMk cId="545936865" sldId="321"/>
            <ac:spMk id="10" creationId="{82361168-91D8-4CF4-B8D3-2C36EB07EDD9}"/>
          </ac:spMkLst>
        </pc:spChg>
        <pc:picChg chg="add mod">
          <ac:chgData name="Natalie Vernon" userId="8b57f5f478813e47" providerId="LiveId" clId="{B367304F-B610-4B37-8F7F-5CF2824788F9}" dt="2021-07-23T17:40:18.169" v="4285" actId="1076"/>
          <ac:picMkLst>
            <pc:docMk/>
            <pc:sldMk cId="545936865" sldId="321"/>
            <ac:picMk id="3" creationId="{49E2DC96-1408-4F96-905A-A53480EE1D1F}"/>
          </ac:picMkLst>
        </pc:picChg>
        <pc:picChg chg="add mod">
          <ac:chgData name="Natalie Vernon" userId="8b57f5f478813e47" providerId="LiveId" clId="{B367304F-B610-4B37-8F7F-5CF2824788F9}" dt="2021-07-26T13:06:22.873" v="4992"/>
          <ac:picMkLst>
            <pc:docMk/>
            <pc:sldMk cId="545936865" sldId="321"/>
            <ac:picMk id="5" creationId="{5D995458-39F4-4181-8F82-65D60D6C1A00}"/>
          </ac:picMkLst>
        </pc:picChg>
      </pc:sldChg>
      <pc:sldChg chg="addSp delSp modSp new mod modClrScheme chgLayout modNotesTx">
        <pc:chgData name="Natalie Vernon" userId="8b57f5f478813e47" providerId="LiveId" clId="{B367304F-B610-4B37-8F7F-5CF2824788F9}" dt="2021-08-03T17:17:58.336" v="13287" actId="1076"/>
        <pc:sldMkLst>
          <pc:docMk/>
          <pc:sldMk cId="3671439277" sldId="322"/>
        </pc:sldMkLst>
        <pc:spChg chg="del mod ord">
          <ac:chgData name="Natalie Vernon" userId="8b57f5f478813e47" providerId="LiveId" clId="{B367304F-B610-4B37-8F7F-5CF2824788F9}" dt="2021-07-23T17:41:14.906" v="4352" actId="700"/>
          <ac:spMkLst>
            <pc:docMk/>
            <pc:sldMk cId="3671439277" sldId="322"/>
            <ac:spMk id="2" creationId="{91B5CA5D-4FD9-484E-89AF-32445494300B}"/>
          </ac:spMkLst>
        </pc:spChg>
        <pc:spChg chg="del mod ord">
          <ac:chgData name="Natalie Vernon" userId="8b57f5f478813e47" providerId="LiveId" clId="{B367304F-B610-4B37-8F7F-5CF2824788F9}" dt="2021-07-23T17:41:14.906" v="4352" actId="700"/>
          <ac:spMkLst>
            <pc:docMk/>
            <pc:sldMk cId="3671439277" sldId="322"/>
            <ac:spMk id="3" creationId="{1C2068F5-E6CA-4AFA-AD26-D31DC88E40B9}"/>
          </ac:spMkLst>
        </pc:spChg>
        <pc:spChg chg="del mod ord">
          <ac:chgData name="Natalie Vernon" userId="8b57f5f478813e47" providerId="LiveId" clId="{B367304F-B610-4B37-8F7F-5CF2824788F9}" dt="2021-07-23T17:41:21.226" v="4356" actId="478"/>
          <ac:spMkLst>
            <pc:docMk/>
            <pc:sldMk cId="3671439277" sldId="322"/>
            <ac:spMk id="4" creationId="{A16F176F-AB96-4574-AFE5-7CB28D73F1B1}"/>
          </ac:spMkLst>
        </pc:spChg>
        <pc:spChg chg="del mod ord">
          <ac:chgData name="Natalie Vernon" userId="8b57f5f478813e47" providerId="LiveId" clId="{B367304F-B610-4B37-8F7F-5CF2824788F9}" dt="2021-07-23T17:41:18.087" v="4354" actId="478"/>
          <ac:spMkLst>
            <pc:docMk/>
            <pc:sldMk cId="3671439277" sldId="322"/>
            <ac:spMk id="5" creationId="{093ACB9D-89D2-4055-AF14-EF89FB6EEEB4}"/>
          </ac:spMkLst>
        </pc:spChg>
        <pc:spChg chg="del mod ord">
          <ac:chgData name="Natalie Vernon" userId="8b57f5f478813e47" providerId="LiveId" clId="{B367304F-B610-4B37-8F7F-5CF2824788F9}" dt="2021-07-23T17:41:41.194" v="4362" actId="478"/>
          <ac:spMkLst>
            <pc:docMk/>
            <pc:sldMk cId="3671439277" sldId="322"/>
            <ac:spMk id="6" creationId="{3BFEBE90-922E-4702-89E3-555805282A29}"/>
          </ac:spMkLst>
        </pc:spChg>
        <pc:spChg chg="add del mod ord">
          <ac:chgData name="Natalie Vernon" userId="8b57f5f478813e47" providerId="LiveId" clId="{B367304F-B610-4B37-8F7F-5CF2824788F9}" dt="2021-07-23T17:41:29.744" v="4360" actId="478"/>
          <ac:spMkLst>
            <pc:docMk/>
            <pc:sldMk cId="3671439277" sldId="322"/>
            <ac:spMk id="7" creationId="{495E6201-62AB-4D74-AC83-E5F2B83A639F}"/>
          </ac:spMkLst>
        </pc:spChg>
        <pc:spChg chg="add del mod ord">
          <ac:chgData name="Natalie Vernon" userId="8b57f5f478813e47" providerId="LiveId" clId="{B367304F-B610-4B37-8F7F-5CF2824788F9}" dt="2021-07-26T20:51:12.357" v="8371" actId="478"/>
          <ac:spMkLst>
            <pc:docMk/>
            <pc:sldMk cId="3671439277" sldId="322"/>
            <ac:spMk id="8" creationId="{25608426-30EC-4E1A-9F31-71D9DBD386DA}"/>
          </ac:spMkLst>
        </pc:spChg>
        <pc:spChg chg="add mod">
          <ac:chgData name="Natalie Vernon" userId="8b57f5f478813e47" providerId="LiveId" clId="{B367304F-B610-4B37-8F7F-5CF2824788F9}" dt="2021-07-26T20:51:12.357" v="8371" actId="478"/>
          <ac:spMkLst>
            <pc:docMk/>
            <pc:sldMk cId="3671439277" sldId="322"/>
            <ac:spMk id="11" creationId="{536EDD0A-B89C-45AD-97A7-1839F20EB31E}"/>
          </ac:spMkLst>
        </pc:spChg>
        <pc:graphicFrameChg chg="add mod">
          <ac:chgData name="Natalie Vernon" userId="8b57f5f478813e47" providerId="LiveId" clId="{B367304F-B610-4B37-8F7F-5CF2824788F9}" dt="2021-07-26T14:18:11.291" v="5010"/>
          <ac:graphicFrameMkLst>
            <pc:docMk/>
            <pc:sldMk cId="3671439277" sldId="322"/>
            <ac:graphicFrameMk id="5" creationId="{63439E50-67FB-4A36-B207-95F5C0DFEA30}"/>
          </ac:graphicFrameMkLst>
        </pc:graphicFrameChg>
        <pc:graphicFrameChg chg="add mod">
          <ac:chgData name="Natalie Vernon" userId="8b57f5f478813e47" providerId="LiveId" clId="{B367304F-B610-4B37-8F7F-5CF2824788F9}" dt="2021-07-26T14:18:33.971" v="5012"/>
          <ac:graphicFrameMkLst>
            <pc:docMk/>
            <pc:sldMk cId="3671439277" sldId="322"/>
            <ac:graphicFrameMk id="6" creationId="{63439E50-67FB-4A36-B207-95F5C0DFEA30}"/>
          </ac:graphicFrameMkLst>
        </pc:graphicFrameChg>
        <pc:graphicFrameChg chg="add mod">
          <ac:chgData name="Natalie Vernon" userId="8b57f5f478813e47" providerId="LiveId" clId="{B367304F-B610-4B37-8F7F-5CF2824788F9}" dt="2021-08-03T17:16:41.353" v="13265"/>
          <ac:graphicFrameMkLst>
            <pc:docMk/>
            <pc:sldMk cId="3671439277" sldId="322"/>
            <ac:graphicFrameMk id="7" creationId="{94B4A11B-B6A4-4A06-B128-0AF70B9F0843}"/>
          </ac:graphicFrameMkLst>
        </pc:graphicFrameChg>
        <pc:graphicFrameChg chg="add mod">
          <ac:chgData name="Natalie Vernon" userId="8b57f5f478813e47" providerId="LiveId" clId="{B367304F-B610-4B37-8F7F-5CF2824788F9}" dt="2021-08-03T17:17:10.266" v="13274"/>
          <ac:graphicFrameMkLst>
            <pc:docMk/>
            <pc:sldMk cId="3671439277" sldId="322"/>
            <ac:graphicFrameMk id="9" creationId="{DC7C6C3E-3705-4F9F-90BA-2B3D3E0E608F}"/>
          </ac:graphicFrameMkLst>
        </pc:graphicFrameChg>
        <pc:picChg chg="add mod">
          <ac:chgData name="Natalie Vernon" userId="8b57f5f478813e47" providerId="LiveId" clId="{B367304F-B610-4B37-8F7F-5CF2824788F9}" dt="2021-08-03T17:17:00.845" v="13272" actId="1076"/>
          <ac:picMkLst>
            <pc:docMk/>
            <pc:sldMk cId="3671439277" sldId="322"/>
            <ac:picMk id="2" creationId="{8D8D9F08-21A6-4253-A877-2E52B35CEAF4}"/>
          </ac:picMkLst>
        </pc:picChg>
        <pc:picChg chg="add del mod">
          <ac:chgData name="Natalie Vernon" userId="8b57f5f478813e47" providerId="LiveId" clId="{B367304F-B610-4B37-8F7F-5CF2824788F9}" dt="2021-07-27T20:56:08.853" v="11149" actId="478"/>
          <ac:picMkLst>
            <pc:docMk/>
            <pc:sldMk cId="3671439277" sldId="322"/>
            <ac:picMk id="2" creationId="{F816CDD4-D380-4F19-937B-8BBF0D8C9250}"/>
          </ac:picMkLst>
        </pc:picChg>
        <pc:picChg chg="add mod">
          <ac:chgData name="Natalie Vernon" userId="8b57f5f478813e47" providerId="LiveId" clId="{B367304F-B610-4B37-8F7F-5CF2824788F9}" dt="2021-07-26T13:06:25.230" v="4993"/>
          <ac:picMkLst>
            <pc:docMk/>
            <pc:sldMk cId="3671439277" sldId="322"/>
            <ac:picMk id="3" creationId="{E5B453B9-4C78-4A7F-9449-83A5BB84A417}"/>
          </ac:picMkLst>
        </pc:picChg>
        <pc:picChg chg="add del mod">
          <ac:chgData name="Natalie Vernon" userId="8b57f5f478813e47" providerId="LiveId" clId="{B367304F-B610-4B37-8F7F-5CF2824788F9}" dt="2021-07-27T20:58:27.236" v="11178" actId="478"/>
          <ac:picMkLst>
            <pc:docMk/>
            <pc:sldMk cId="3671439277" sldId="322"/>
            <ac:picMk id="4" creationId="{51EFBBE1-5A08-4E5F-8653-D300DEA52FAD}"/>
          </ac:picMkLst>
        </pc:picChg>
        <pc:picChg chg="add mod">
          <ac:chgData name="Natalie Vernon" userId="8b57f5f478813e47" providerId="LiveId" clId="{B367304F-B610-4B37-8F7F-5CF2824788F9}" dt="2021-08-03T17:17:28.745" v="13281" actId="1076"/>
          <ac:picMkLst>
            <pc:docMk/>
            <pc:sldMk cId="3671439277" sldId="322"/>
            <ac:picMk id="4" creationId="{FFF7EAC8-6DA6-4A9F-AB35-4EB68A9CDF2F}"/>
          </ac:picMkLst>
        </pc:picChg>
        <pc:picChg chg="add del mod">
          <ac:chgData name="Natalie Vernon" userId="8b57f5f478813e47" providerId="LiveId" clId="{B367304F-B610-4B37-8F7F-5CF2824788F9}" dt="2021-07-27T20:59:14.501" v="11189" actId="478"/>
          <ac:picMkLst>
            <pc:docMk/>
            <pc:sldMk cId="3671439277" sldId="322"/>
            <ac:picMk id="5" creationId="{B0B974C0-1C3A-48FA-9B56-BE56E7924745}"/>
          </ac:picMkLst>
        </pc:picChg>
        <pc:picChg chg="add del mod">
          <ac:chgData name="Natalie Vernon" userId="8b57f5f478813e47" providerId="LiveId" clId="{B367304F-B610-4B37-8F7F-5CF2824788F9}" dt="2021-08-03T17:16:58.372" v="13271" actId="478"/>
          <ac:picMkLst>
            <pc:docMk/>
            <pc:sldMk cId="3671439277" sldId="322"/>
            <ac:picMk id="6" creationId="{D4D6D30A-E779-4689-8DCC-0CBEF4ABDBDB}"/>
          </ac:picMkLst>
        </pc:picChg>
        <pc:picChg chg="add del mod">
          <ac:chgData name="Natalie Vernon" userId="8b57f5f478813e47" providerId="LiveId" clId="{B367304F-B610-4B37-8F7F-5CF2824788F9}" dt="2021-07-27T20:56:10.919" v="11150" actId="478"/>
          <ac:picMkLst>
            <pc:docMk/>
            <pc:sldMk cId="3671439277" sldId="322"/>
            <ac:picMk id="7" creationId="{96D31FBB-98F3-4F50-BF28-ECBE884BFDEE}"/>
          </ac:picMkLst>
        </pc:picChg>
        <pc:picChg chg="add del mod">
          <ac:chgData name="Natalie Vernon" userId="8b57f5f478813e47" providerId="LiveId" clId="{B367304F-B610-4B37-8F7F-5CF2824788F9}" dt="2021-08-03T17:17:24.299" v="13280" actId="478"/>
          <ac:picMkLst>
            <pc:docMk/>
            <pc:sldMk cId="3671439277" sldId="322"/>
            <ac:picMk id="8" creationId="{2867D6AA-9065-4B7D-97BC-688458CEDEAC}"/>
          </ac:picMkLst>
        </pc:picChg>
        <pc:picChg chg="add del mod">
          <ac:chgData name="Natalie Vernon" userId="8b57f5f478813e47" providerId="LiveId" clId="{B367304F-B610-4B37-8F7F-5CF2824788F9}" dt="2021-07-27T20:58:18.070" v="11175" actId="478"/>
          <ac:picMkLst>
            <pc:docMk/>
            <pc:sldMk cId="3671439277" sldId="322"/>
            <ac:picMk id="9" creationId="{8F979C8D-456C-47E1-A017-49FEC077CD8F}"/>
          </ac:picMkLst>
        </pc:picChg>
        <pc:picChg chg="add del mod">
          <ac:chgData name="Natalie Vernon" userId="8b57f5f478813e47" providerId="LiveId" clId="{B367304F-B610-4B37-8F7F-5CF2824788F9}" dt="2021-07-27T20:59:15.022" v="11190" actId="478"/>
          <ac:picMkLst>
            <pc:docMk/>
            <pc:sldMk cId="3671439277" sldId="322"/>
            <ac:picMk id="10" creationId="{B8F12FFC-BF95-4761-B2E3-1176A52D6723}"/>
          </ac:picMkLst>
        </pc:picChg>
        <pc:cxnChg chg="add mod">
          <ac:chgData name="Natalie Vernon" userId="8b57f5f478813e47" providerId="LiveId" clId="{B367304F-B610-4B37-8F7F-5CF2824788F9}" dt="2021-08-03T17:17:44.530" v="13284" actId="14100"/>
          <ac:cxnSpMkLst>
            <pc:docMk/>
            <pc:sldMk cId="3671439277" sldId="322"/>
            <ac:cxnSpMk id="10" creationId="{3192AA67-EEE9-4E41-9412-B2EBF84F901C}"/>
          </ac:cxnSpMkLst>
        </pc:cxnChg>
        <pc:cxnChg chg="add mod">
          <ac:chgData name="Natalie Vernon" userId="8b57f5f478813e47" providerId="LiveId" clId="{B367304F-B610-4B37-8F7F-5CF2824788F9}" dt="2021-08-03T17:17:58.336" v="13287" actId="1076"/>
          <ac:cxnSpMkLst>
            <pc:docMk/>
            <pc:sldMk cId="3671439277" sldId="322"/>
            <ac:cxnSpMk id="12" creationId="{371A8472-99E1-4BD1-B28E-5A9C0E3A0FEB}"/>
          </ac:cxnSpMkLst>
        </pc:cxnChg>
      </pc:sldChg>
      <pc:sldChg chg="addSp delSp modSp new del mod ord setBg delAnim modAnim modNotesTx">
        <pc:chgData name="Natalie Vernon" userId="8b57f5f478813e47" providerId="LiveId" clId="{B367304F-B610-4B37-8F7F-5CF2824788F9}" dt="2021-07-27T20:55:51.281" v="11128" actId="2696"/>
        <pc:sldMkLst>
          <pc:docMk/>
          <pc:sldMk cId="1825961241" sldId="323"/>
        </pc:sldMkLst>
        <pc:spChg chg="del mod">
          <ac:chgData name="Natalie Vernon" userId="8b57f5f478813e47" providerId="LiveId" clId="{B367304F-B610-4B37-8F7F-5CF2824788F9}" dt="2021-07-26T14:19:13.069" v="5029" actId="478"/>
          <ac:spMkLst>
            <pc:docMk/>
            <pc:sldMk cId="1825961241" sldId="323"/>
            <ac:spMk id="2" creationId="{FE2765C4-8481-4427-BDF1-633FE0570C3B}"/>
          </ac:spMkLst>
        </pc:spChg>
        <pc:spChg chg="del mod ord">
          <ac:chgData name="Natalie Vernon" userId="8b57f5f478813e47" providerId="LiveId" clId="{B367304F-B610-4B37-8F7F-5CF2824788F9}" dt="2021-07-26T20:51:19.821" v="8373" actId="478"/>
          <ac:spMkLst>
            <pc:docMk/>
            <pc:sldMk cId="1825961241" sldId="323"/>
            <ac:spMk id="3" creationId="{4E777E78-824C-4221-AD22-37753B25FE0E}"/>
          </ac:spMkLst>
        </pc:spChg>
        <pc:spChg chg="add">
          <ac:chgData name="Natalie Vernon" userId="8b57f5f478813e47" providerId="LiveId" clId="{B367304F-B610-4B37-8F7F-5CF2824788F9}" dt="2021-07-26T14:21:42.363" v="5070" actId="26606"/>
          <ac:spMkLst>
            <pc:docMk/>
            <pc:sldMk cId="1825961241" sldId="323"/>
            <ac:spMk id="12" creationId="{3F672E71-4896-412C-9C70-888CBA0C2F28}"/>
          </ac:spMkLst>
        </pc:spChg>
        <pc:spChg chg="add">
          <ac:chgData name="Natalie Vernon" userId="8b57f5f478813e47" providerId="LiveId" clId="{B367304F-B610-4B37-8F7F-5CF2824788F9}" dt="2021-07-26T14:21:42.363" v="5070" actId="26606"/>
          <ac:spMkLst>
            <pc:docMk/>
            <pc:sldMk cId="1825961241" sldId="323"/>
            <ac:spMk id="14" creationId="{508BEF50-7B1E-49A4-BC19-5F4F1D755E64}"/>
          </ac:spMkLst>
        </pc:spChg>
        <pc:spChg chg="add">
          <ac:chgData name="Natalie Vernon" userId="8b57f5f478813e47" providerId="LiveId" clId="{B367304F-B610-4B37-8F7F-5CF2824788F9}" dt="2021-07-26T14:21:42.363" v="5070" actId="26606"/>
          <ac:spMkLst>
            <pc:docMk/>
            <pc:sldMk cId="1825961241" sldId="323"/>
            <ac:spMk id="16" creationId="{3FBAD350-5664-4811-A208-657FB882D350}"/>
          </ac:spMkLst>
        </pc:spChg>
        <pc:spChg chg="add">
          <ac:chgData name="Natalie Vernon" userId="8b57f5f478813e47" providerId="LiveId" clId="{B367304F-B610-4B37-8F7F-5CF2824788F9}" dt="2021-07-26T14:21:42.363" v="5070" actId="26606"/>
          <ac:spMkLst>
            <pc:docMk/>
            <pc:sldMk cId="1825961241" sldId="323"/>
            <ac:spMk id="18" creationId="{C39ADB8F-D187-49D7-BDCF-C1B6DC727068}"/>
          </ac:spMkLst>
        </pc:spChg>
        <pc:spChg chg="add del mod">
          <ac:chgData name="Natalie Vernon" userId="8b57f5f478813e47" providerId="LiveId" clId="{B367304F-B610-4B37-8F7F-5CF2824788F9}" dt="2021-07-27T20:27:47.805" v="10772" actId="478"/>
          <ac:spMkLst>
            <pc:docMk/>
            <pc:sldMk cId="1825961241" sldId="323"/>
            <ac:spMk id="23" creationId="{CE7BB95E-E0B5-4567-B84A-3617BB2BA6FB}"/>
          </ac:spMkLst>
        </pc:spChg>
        <pc:graphicFrameChg chg="add mod">
          <ac:chgData name="Natalie Vernon" userId="8b57f5f478813e47" providerId="LiveId" clId="{B367304F-B610-4B37-8F7F-5CF2824788F9}" dt="2021-07-26T14:22:59.630" v="5088"/>
          <ac:graphicFrameMkLst>
            <pc:docMk/>
            <pc:sldMk cId="1825961241" sldId="323"/>
            <ac:graphicFrameMk id="15" creationId="{F65FD24B-DDF3-48D9-8496-85E3F8F0960B}"/>
          </ac:graphicFrameMkLst>
        </pc:graphicFrameChg>
        <pc:graphicFrameChg chg="add mod">
          <ac:chgData name="Natalie Vernon" userId="8b57f5f478813e47" providerId="LiveId" clId="{B367304F-B610-4B37-8F7F-5CF2824788F9}" dt="2021-07-27T13:56:26.902" v="8712"/>
          <ac:graphicFrameMkLst>
            <pc:docMk/>
            <pc:sldMk cId="1825961241" sldId="323"/>
            <ac:graphicFrameMk id="17" creationId="{3AA18344-F1EA-4938-A3EB-026EA0206E96}"/>
          </ac:graphicFrameMkLst>
        </pc:graphicFrameChg>
        <pc:graphicFrameChg chg="add mod">
          <ac:chgData name="Natalie Vernon" userId="8b57f5f478813e47" providerId="LiveId" clId="{B367304F-B610-4B37-8F7F-5CF2824788F9}" dt="2021-07-27T20:43:36.167" v="10900"/>
          <ac:graphicFrameMkLst>
            <pc:docMk/>
            <pc:sldMk cId="1825961241" sldId="323"/>
            <ac:graphicFrameMk id="24" creationId="{3AA18344-F1EA-4938-A3EB-026EA0206E96}"/>
          </ac:graphicFrameMkLst>
        </pc:graphicFrameChg>
        <pc:graphicFrameChg chg="add mod">
          <ac:chgData name="Natalie Vernon" userId="8b57f5f478813e47" providerId="LiveId" clId="{B367304F-B610-4B37-8F7F-5CF2824788F9}" dt="2021-07-27T20:44:03.615" v="10908"/>
          <ac:graphicFrameMkLst>
            <pc:docMk/>
            <pc:sldMk cId="1825961241" sldId="323"/>
            <ac:graphicFrameMk id="25" creationId="{DD482A8C-BC32-4CDC-8C80-88E0418CF09D}"/>
          </ac:graphicFrameMkLst>
        </pc:graphicFrameChg>
        <pc:picChg chg="add del mod ord">
          <ac:chgData name="Natalie Vernon" userId="8b57f5f478813e47" providerId="LiveId" clId="{B367304F-B610-4B37-8F7F-5CF2824788F9}" dt="2021-07-27T20:43:47.259" v="10905" actId="478"/>
          <ac:picMkLst>
            <pc:docMk/>
            <pc:sldMk cId="1825961241" sldId="323"/>
            <ac:picMk id="2" creationId="{A7A5F1D0-F296-4BDE-9CB9-B12CE24F24CB}"/>
          </ac:picMkLst>
        </pc:picChg>
        <pc:picChg chg="add mod">
          <ac:chgData name="Natalie Vernon" userId="8b57f5f478813e47" providerId="LiveId" clId="{B367304F-B610-4B37-8F7F-5CF2824788F9}" dt="2021-07-27T20:50:58.548" v="11064" actId="1076"/>
          <ac:picMkLst>
            <pc:docMk/>
            <pc:sldMk cId="1825961241" sldId="323"/>
            <ac:picMk id="3" creationId="{91690182-2AF1-4554-8C0B-27D6A1C19120}"/>
          </ac:picMkLst>
        </pc:picChg>
        <pc:picChg chg="add mod">
          <ac:chgData name="Natalie Vernon" userId="8b57f5f478813e47" providerId="LiveId" clId="{B367304F-B610-4B37-8F7F-5CF2824788F9}" dt="2021-07-27T20:50:42.596" v="11060" actId="1076"/>
          <ac:picMkLst>
            <pc:docMk/>
            <pc:sldMk cId="1825961241" sldId="323"/>
            <ac:picMk id="4" creationId="{1B1F6233-79B2-4A3A-B3FE-1F9E9B91177F}"/>
          </ac:picMkLst>
        </pc:picChg>
        <pc:picChg chg="add del">
          <ac:chgData name="Natalie Vernon" userId="8b57f5f478813e47" providerId="LiveId" clId="{B367304F-B610-4B37-8F7F-5CF2824788F9}" dt="2021-07-26T14:19:58.526" v="5042"/>
          <ac:picMkLst>
            <pc:docMk/>
            <pc:sldMk cId="1825961241" sldId="323"/>
            <ac:picMk id="4" creationId="{8936A43C-CBBA-4871-AE13-0A0D4A256C56}"/>
          </ac:picMkLst>
        </pc:picChg>
        <pc:picChg chg="add del mod">
          <ac:chgData name="Natalie Vernon" userId="8b57f5f478813e47" providerId="LiveId" clId="{B367304F-B610-4B37-8F7F-5CF2824788F9}" dt="2021-07-27T20:44:14.043" v="10913" actId="478"/>
          <ac:picMkLst>
            <pc:docMk/>
            <pc:sldMk cId="1825961241" sldId="323"/>
            <ac:picMk id="5" creationId="{968B0490-BF82-4109-A208-26A0CF2DE570}"/>
          </ac:picMkLst>
        </pc:picChg>
        <pc:picChg chg="add del mod ord">
          <ac:chgData name="Natalie Vernon" userId="8b57f5f478813e47" providerId="LiveId" clId="{B367304F-B610-4B37-8F7F-5CF2824788F9}" dt="2021-07-27T13:56:41.326" v="8717" actId="478"/>
          <ac:picMkLst>
            <pc:docMk/>
            <pc:sldMk cId="1825961241" sldId="323"/>
            <ac:picMk id="6" creationId="{34D65DE0-8B01-48F3-8A2C-DB9354D07AE6}"/>
          </ac:picMkLst>
        </pc:picChg>
        <pc:picChg chg="add mod ord">
          <ac:chgData name="Natalie Vernon" userId="8b57f5f478813e47" providerId="LiveId" clId="{B367304F-B610-4B37-8F7F-5CF2824788F9}" dt="2021-07-27T20:51:06.055" v="11065" actId="1076"/>
          <ac:picMkLst>
            <pc:docMk/>
            <pc:sldMk cId="1825961241" sldId="323"/>
            <ac:picMk id="7" creationId="{F632B7D9-7C52-4152-A3E5-1E73B36F74D1}"/>
          </ac:picMkLst>
        </pc:picChg>
        <pc:picChg chg="add del mod">
          <ac:chgData name="Natalie Vernon" userId="8b57f5f478813e47" providerId="LiveId" clId="{B367304F-B610-4B37-8F7F-5CF2824788F9}" dt="2021-07-26T14:21:32.054" v="5067" actId="478"/>
          <ac:picMkLst>
            <pc:docMk/>
            <pc:sldMk cId="1825961241" sldId="323"/>
            <ac:picMk id="8" creationId="{11D8864E-3B1C-4E8F-A276-297DF7339B15}"/>
          </ac:picMkLst>
        </pc:picChg>
        <pc:picChg chg="add mod">
          <ac:chgData name="Natalie Vernon" userId="8b57f5f478813e47" providerId="LiveId" clId="{B367304F-B610-4B37-8F7F-5CF2824788F9}" dt="2021-07-27T20:45:17.447" v="10927" actId="1076"/>
          <ac:picMkLst>
            <pc:docMk/>
            <pc:sldMk cId="1825961241" sldId="323"/>
            <ac:picMk id="8" creationId="{3FADAAB9-A1B9-4C7D-BF26-147C2AD4A301}"/>
          </ac:picMkLst>
        </pc:picChg>
        <pc:picChg chg="add mod">
          <ac:chgData name="Natalie Vernon" userId="8b57f5f478813e47" providerId="LiveId" clId="{B367304F-B610-4B37-8F7F-5CF2824788F9}" dt="2021-07-27T20:45:11.098" v="10926" actId="1076"/>
          <ac:picMkLst>
            <pc:docMk/>
            <pc:sldMk cId="1825961241" sldId="323"/>
            <ac:picMk id="9" creationId="{0CCA87AA-0604-4DCF-831C-749D74F11613}"/>
          </ac:picMkLst>
        </pc:picChg>
        <pc:picChg chg="add del mod">
          <ac:chgData name="Natalie Vernon" userId="8b57f5f478813e47" providerId="LiveId" clId="{B367304F-B610-4B37-8F7F-5CF2824788F9}" dt="2021-07-26T14:21:22.184" v="5061" actId="478"/>
          <ac:picMkLst>
            <pc:docMk/>
            <pc:sldMk cId="1825961241" sldId="323"/>
            <ac:picMk id="9" creationId="{1A09A199-17C5-4C1D-87F8-FF6DAD385E63}"/>
          </ac:picMkLst>
        </pc:picChg>
        <pc:picChg chg="add del mod">
          <ac:chgData name="Natalie Vernon" userId="8b57f5f478813e47" providerId="LiveId" clId="{B367304F-B610-4B37-8F7F-5CF2824788F9}" dt="2021-07-27T20:44:41.806" v="10919" actId="478"/>
          <ac:picMkLst>
            <pc:docMk/>
            <pc:sldMk cId="1825961241" sldId="323"/>
            <ac:picMk id="10" creationId="{871CD358-7EC3-41C5-BB9D-A08D71AF9081}"/>
          </ac:picMkLst>
        </pc:picChg>
        <pc:picChg chg="add del mod">
          <ac:chgData name="Natalie Vernon" userId="8b57f5f478813e47" providerId="LiveId" clId="{B367304F-B610-4B37-8F7F-5CF2824788F9}" dt="2021-07-27T20:45:01.344" v="10925" actId="478"/>
          <ac:picMkLst>
            <pc:docMk/>
            <pc:sldMk cId="1825961241" sldId="323"/>
            <ac:picMk id="11" creationId="{360B79DB-BCBD-4EA2-AD20-1395EB6343F2}"/>
          </ac:picMkLst>
        </pc:picChg>
        <pc:picChg chg="add mod">
          <ac:chgData name="Natalie Vernon" userId="8b57f5f478813e47" providerId="LiveId" clId="{B367304F-B610-4B37-8F7F-5CF2824788F9}" dt="2021-07-26T14:23:46.595" v="5104" actId="1076"/>
          <ac:picMkLst>
            <pc:docMk/>
            <pc:sldMk cId="1825961241" sldId="323"/>
            <ac:picMk id="13" creationId="{0E30BDD5-9F46-40C1-8DA8-934BA9CC908C}"/>
          </ac:picMkLst>
        </pc:picChg>
        <pc:picChg chg="add del mod ord">
          <ac:chgData name="Natalie Vernon" userId="8b57f5f478813e47" providerId="LiveId" clId="{B367304F-B610-4B37-8F7F-5CF2824788F9}" dt="2021-07-27T20:39:50.251" v="10846" actId="478"/>
          <ac:picMkLst>
            <pc:docMk/>
            <pc:sldMk cId="1825961241" sldId="323"/>
            <ac:picMk id="19" creationId="{F822C53D-41D0-48BA-A112-DFD50EB5257A}"/>
          </ac:picMkLst>
        </pc:picChg>
        <pc:picChg chg="add del mod ord">
          <ac:chgData name="Natalie Vernon" userId="8b57f5f478813e47" providerId="LiveId" clId="{B367304F-B610-4B37-8F7F-5CF2824788F9}" dt="2021-07-27T20:39:49.482" v="10845" actId="478"/>
          <ac:picMkLst>
            <pc:docMk/>
            <pc:sldMk cId="1825961241" sldId="323"/>
            <ac:picMk id="20" creationId="{9F386832-DDC8-48F8-AD21-49B363108584}"/>
          </ac:picMkLst>
        </pc:picChg>
        <pc:picChg chg="add del mod">
          <ac:chgData name="Natalie Vernon" userId="8b57f5f478813e47" providerId="LiveId" clId="{B367304F-B610-4B37-8F7F-5CF2824788F9}" dt="2021-07-27T20:39:51.769" v="10848" actId="478"/>
          <ac:picMkLst>
            <pc:docMk/>
            <pc:sldMk cId="1825961241" sldId="323"/>
            <ac:picMk id="21" creationId="{36BE66FC-BCBE-41A7-A2A8-4CFD70B677F6}"/>
          </ac:picMkLst>
        </pc:picChg>
        <pc:picChg chg="add del mod">
          <ac:chgData name="Natalie Vernon" userId="8b57f5f478813e47" providerId="LiveId" clId="{B367304F-B610-4B37-8F7F-5CF2824788F9}" dt="2021-07-27T20:39:51.161" v="10847" actId="478"/>
          <ac:picMkLst>
            <pc:docMk/>
            <pc:sldMk cId="1825961241" sldId="323"/>
            <ac:picMk id="22" creationId="{C6A4BD69-F2D6-4F74-83DF-1FF954204040}"/>
          </ac:picMkLst>
        </pc:picChg>
      </pc:sldChg>
      <pc:sldChg chg="addSp delSp modSp new del mod">
        <pc:chgData name="Natalie Vernon" userId="8b57f5f478813e47" providerId="LiveId" clId="{B367304F-B610-4B37-8F7F-5CF2824788F9}" dt="2021-07-26T20:30:19.031" v="7449" actId="2696"/>
        <pc:sldMkLst>
          <pc:docMk/>
          <pc:sldMk cId="1120878813" sldId="324"/>
        </pc:sldMkLst>
        <pc:spChg chg="del mod">
          <ac:chgData name="Natalie Vernon" userId="8b57f5f478813e47" providerId="LiveId" clId="{B367304F-B610-4B37-8F7F-5CF2824788F9}" dt="2021-07-26T14:21:15.571" v="5058" actId="478"/>
          <ac:spMkLst>
            <pc:docMk/>
            <pc:sldMk cId="1120878813" sldId="324"/>
            <ac:spMk id="2" creationId="{DB7007E5-7F9A-498D-AA20-26EC6A5AE200}"/>
          </ac:spMkLst>
        </pc:spChg>
        <pc:picChg chg="add mod">
          <ac:chgData name="Natalie Vernon" userId="8b57f5f478813e47" providerId="LiveId" clId="{B367304F-B610-4B37-8F7F-5CF2824788F9}" dt="2021-07-26T20:27:51.054" v="7418" actId="1076"/>
          <ac:picMkLst>
            <pc:docMk/>
            <pc:sldMk cId="1120878813" sldId="324"/>
            <ac:picMk id="4" creationId="{BC3E281A-3636-4CA4-9949-862AFA41C179}"/>
          </ac:picMkLst>
        </pc:picChg>
        <pc:picChg chg="add mod">
          <ac:chgData name="Natalie Vernon" userId="8b57f5f478813e47" providerId="LiveId" clId="{B367304F-B610-4B37-8F7F-5CF2824788F9}" dt="2021-07-26T20:27:30.157" v="7412" actId="14100"/>
          <ac:picMkLst>
            <pc:docMk/>
            <pc:sldMk cId="1120878813" sldId="324"/>
            <ac:picMk id="5" creationId="{8EFE977E-3673-4784-8A6C-36A25BEE85B5}"/>
          </ac:picMkLst>
        </pc:picChg>
        <pc:picChg chg="add mod">
          <ac:chgData name="Natalie Vernon" userId="8b57f5f478813e47" providerId="LiveId" clId="{B367304F-B610-4B37-8F7F-5CF2824788F9}" dt="2021-07-26T14:22:38.274" v="5084" actId="1076"/>
          <ac:picMkLst>
            <pc:docMk/>
            <pc:sldMk cId="1120878813" sldId="324"/>
            <ac:picMk id="6" creationId="{9D281714-F9FB-46FC-83E1-2359DB759562}"/>
          </ac:picMkLst>
        </pc:picChg>
        <pc:picChg chg="add mod">
          <ac:chgData name="Natalie Vernon" userId="8b57f5f478813e47" providerId="LiveId" clId="{B367304F-B610-4B37-8F7F-5CF2824788F9}" dt="2021-07-26T14:22:47.696" v="5086" actId="1076"/>
          <ac:picMkLst>
            <pc:docMk/>
            <pc:sldMk cId="1120878813" sldId="324"/>
            <ac:picMk id="7" creationId="{FF724B2D-ECA1-44EE-869B-EE01E7D05E35}"/>
          </ac:picMkLst>
        </pc:picChg>
      </pc:sldChg>
      <pc:sldChg chg="addSp delSp modSp new mod ord modNotesTx">
        <pc:chgData name="Natalie Vernon" userId="8b57f5f478813e47" providerId="LiveId" clId="{B367304F-B610-4B37-8F7F-5CF2824788F9}" dt="2021-08-03T19:34:32.470" v="13481" actId="1076"/>
        <pc:sldMkLst>
          <pc:docMk/>
          <pc:sldMk cId="2718275162" sldId="325"/>
        </pc:sldMkLst>
        <pc:spChg chg="del mod">
          <ac:chgData name="Natalie Vernon" userId="8b57f5f478813e47" providerId="LiveId" clId="{B367304F-B610-4B37-8F7F-5CF2824788F9}" dt="2021-07-26T14:26:09.778" v="5130" actId="478"/>
          <ac:spMkLst>
            <pc:docMk/>
            <pc:sldMk cId="2718275162" sldId="325"/>
            <ac:spMk id="2" creationId="{C2BAE077-5E33-4717-B17B-A158E95B937D}"/>
          </ac:spMkLst>
        </pc:spChg>
        <pc:graphicFrameChg chg="add mod">
          <ac:chgData name="Natalie Vernon" userId="8b57f5f478813e47" providerId="LiveId" clId="{B367304F-B610-4B37-8F7F-5CF2824788F9}" dt="2021-07-26T14:26:23.512" v="5132"/>
          <ac:graphicFrameMkLst>
            <pc:docMk/>
            <pc:sldMk cId="2718275162" sldId="325"/>
            <ac:graphicFrameMk id="4" creationId="{A5AD37F3-8FC1-4737-B00B-2C308540A957}"/>
          </ac:graphicFrameMkLst>
        </pc:graphicFrameChg>
        <pc:picChg chg="add mod">
          <ac:chgData name="Natalie Vernon" userId="8b57f5f478813e47" providerId="LiveId" clId="{B367304F-B610-4B37-8F7F-5CF2824788F9}" dt="2021-08-03T19:34:10.331" v="13475" actId="1076"/>
          <ac:picMkLst>
            <pc:docMk/>
            <pc:sldMk cId="2718275162" sldId="325"/>
            <ac:picMk id="2" creationId="{B26077E8-AC93-48F1-881B-6492387B1BC9}"/>
          </ac:picMkLst>
        </pc:picChg>
        <pc:picChg chg="add del mod">
          <ac:chgData name="Natalie Vernon" userId="8b57f5f478813e47" providerId="LiveId" clId="{B367304F-B610-4B37-8F7F-5CF2824788F9}" dt="2021-07-28T15:41:19.984" v="11893" actId="478"/>
          <ac:picMkLst>
            <pc:docMk/>
            <pc:sldMk cId="2718275162" sldId="325"/>
            <ac:picMk id="2" creationId="{D1EDF1A8-E9E5-445F-9EE4-FE7F1768DB63}"/>
          </ac:picMkLst>
        </pc:picChg>
        <pc:picChg chg="add del mod">
          <ac:chgData name="Natalie Vernon" userId="8b57f5f478813e47" providerId="LiveId" clId="{B367304F-B610-4B37-8F7F-5CF2824788F9}" dt="2021-07-28T15:41:25.764" v="11894" actId="478"/>
          <ac:picMkLst>
            <pc:docMk/>
            <pc:sldMk cId="2718275162" sldId="325"/>
            <ac:picMk id="4" creationId="{4B5BCC57-7215-4473-9F8B-68E8CA9D59AD}"/>
          </ac:picMkLst>
        </pc:picChg>
        <pc:picChg chg="add mod">
          <ac:chgData name="Natalie Vernon" userId="8b57f5f478813e47" providerId="LiveId" clId="{B367304F-B610-4B37-8F7F-5CF2824788F9}" dt="2021-08-03T19:34:32.470" v="13481" actId="1076"/>
          <ac:picMkLst>
            <pc:docMk/>
            <pc:sldMk cId="2718275162" sldId="325"/>
            <ac:picMk id="4" creationId="{70DB4102-BC40-4430-86F1-5F156900159F}"/>
          </ac:picMkLst>
        </pc:picChg>
        <pc:picChg chg="add del mod">
          <ac:chgData name="Natalie Vernon" userId="8b57f5f478813e47" providerId="LiveId" clId="{B367304F-B610-4B37-8F7F-5CF2824788F9}" dt="2021-07-28T14:03:53.687" v="11685" actId="478"/>
          <ac:picMkLst>
            <pc:docMk/>
            <pc:sldMk cId="2718275162" sldId="325"/>
            <ac:picMk id="5" creationId="{4B11D6E5-A548-4C43-9148-1F0107479DB8}"/>
          </ac:picMkLst>
        </pc:picChg>
        <pc:picChg chg="add del mod">
          <ac:chgData name="Natalie Vernon" userId="8b57f5f478813e47" providerId="LiveId" clId="{B367304F-B610-4B37-8F7F-5CF2824788F9}" dt="2021-07-28T14:04:09.431" v="11691" actId="478"/>
          <ac:picMkLst>
            <pc:docMk/>
            <pc:sldMk cId="2718275162" sldId="325"/>
            <ac:picMk id="6" creationId="{B1315863-C356-4B13-A7B1-035B0C882F58}"/>
          </ac:picMkLst>
        </pc:picChg>
        <pc:picChg chg="add del mod ord">
          <ac:chgData name="Natalie Vernon" userId="8b57f5f478813e47" providerId="LiveId" clId="{B367304F-B610-4B37-8F7F-5CF2824788F9}" dt="2021-07-28T14:04:28.779" v="11697" actId="478"/>
          <ac:picMkLst>
            <pc:docMk/>
            <pc:sldMk cId="2718275162" sldId="325"/>
            <ac:picMk id="7" creationId="{AA5D7D93-AF40-4D50-9E58-D75310B1A777}"/>
          </ac:picMkLst>
        </pc:picChg>
        <pc:picChg chg="add del mod">
          <ac:chgData name="Natalie Vernon" userId="8b57f5f478813e47" providerId="LiveId" clId="{B367304F-B610-4B37-8F7F-5CF2824788F9}" dt="2021-07-28T14:04:53.962" v="11704" actId="478"/>
          <ac:picMkLst>
            <pc:docMk/>
            <pc:sldMk cId="2718275162" sldId="325"/>
            <ac:picMk id="8" creationId="{5D71F3BF-A0F1-44F6-AC28-8A2A20BB02E1}"/>
          </ac:picMkLst>
        </pc:picChg>
        <pc:picChg chg="add del mod">
          <ac:chgData name="Natalie Vernon" userId="8b57f5f478813e47" providerId="LiveId" clId="{B367304F-B610-4B37-8F7F-5CF2824788F9}" dt="2021-07-28T14:05:12.441" v="11710" actId="478"/>
          <ac:picMkLst>
            <pc:docMk/>
            <pc:sldMk cId="2718275162" sldId="325"/>
            <ac:picMk id="9" creationId="{4F1E64C0-6341-41C6-B6C3-64C0EB31FB8B}"/>
          </ac:picMkLst>
        </pc:picChg>
        <pc:picChg chg="add del mod">
          <ac:chgData name="Natalie Vernon" userId="8b57f5f478813e47" providerId="LiveId" clId="{B367304F-B610-4B37-8F7F-5CF2824788F9}" dt="2021-07-28T14:05:29.242" v="11716" actId="478"/>
          <ac:picMkLst>
            <pc:docMk/>
            <pc:sldMk cId="2718275162" sldId="325"/>
            <ac:picMk id="10" creationId="{4AAE21DD-7D08-4AA1-9999-EDB7747625B8}"/>
          </ac:picMkLst>
        </pc:picChg>
        <pc:picChg chg="add mod">
          <ac:chgData name="Natalie Vernon" userId="8b57f5f478813e47" providerId="LiveId" clId="{B367304F-B610-4B37-8F7F-5CF2824788F9}" dt="2021-07-26T20:32:31.060" v="7459"/>
          <ac:picMkLst>
            <pc:docMk/>
            <pc:sldMk cId="2718275162" sldId="325"/>
            <ac:picMk id="11" creationId="{E49FBDDE-005C-4840-A4EF-24467F529876}"/>
          </ac:picMkLst>
        </pc:picChg>
        <pc:picChg chg="add del mod">
          <ac:chgData name="Natalie Vernon" userId="8b57f5f478813e47" providerId="LiveId" clId="{B367304F-B610-4B37-8F7F-5CF2824788F9}" dt="2021-08-03T19:34:08.251" v="13474" actId="478"/>
          <ac:picMkLst>
            <pc:docMk/>
            <pc:sldMk cId="2718275162" sldId="325"/>
            <ac:picMk id="12" creationId="{BEC3473A-8F32-48C2-8624-6F10E1ECB864}"/>
          </ac:picMkLst>
        </pc:picChg>
        <pc:picChg chg="add del mod">
          <ac:chgData name="Natalie Vernon" userId="8b57f5f478813e47" providerId="LiveId" clId="{B367304F-B610-4B37-8F7F-5CF2824788F9}" dt="2021-07-28T15:41:18.729" v="11892" actId="478"/>
          <ac:picMkLst>
            <pc:docMk/>
            <pc:sldMk cId="2718275162" sldId="325"/>
            <ac:picMk id="13" creationId="{2E0B736B-2A3D-4D94-96A6-83D59D3CF675}"/>
          </ac:picMkLst>
        </pc:picChg>
        <pc:picChg chg="add del mod">
          <ac:chgData name="Natalie Vernon" userId="8b57f5f478813e47" providerId="LiveId" clId="{B367304F-B610-4B37-8F7F-5CF2824788F9}" dt="2021-07-28T15:41:27.766" v="11895" actId="478"/>
          <ac:picMkLst>
            <pc:docMk/>
            <pc:sldMk cId="2718275162" sldId="325"/>
            <ac:picMk id="14" creationId="{1E917994-5713-48AA-BE24-2AA8ED4E052C}"/>
          </ac:picMkLst>
        </pc:picChg>
        <pc:picChg chg="add del mod">
          <ac:chgData name="Natalie Vernon" userId="8b57f5f478813e47" providerId="LiveId" clId="{B367304F-B610-4B37-8F7F-5CF2824788F9}" dt="2021-08-03T19:34:28.231" v="13480" actId="478"/>
          <ac:picMkLst>
            <pc:docMk/>
            <pc:sldMk cId="2718275162" sldId="325"/>
            <ac:picMk id="15" creationId="{4C4DC804-8629-4388-8EB6-6EB3BFD2FF3B}"/>
          </ac:picMkLst>
        </pc:picChg>
      </pc:sldChg>
      <pc:sldChg chg="addSp delSp modSp new del mod setBg modNotesTx">
        <pc:chgData name="Natalie Vernon" userId="8b57f5f478813e47" providerId="LiveId" clId="{B367304F-B610-4B37-8F7F-5CF2824788F9}" dt="2021-07-28T15:40:40.693" v="11890" actId="2696"/>
        <pc:sldMkLst>
          <pc:docMk/>
          <pc:sldMk cId="266311047" sldId="326"/>
        </pc:sldMkLst>
        <pc:spChg chg="del mod">
          <ac:chgData name="Natalie Vernon" userId="8b57f5f478813e47" providerId="LiveId" clId="{B367304F-B610-4B37-8F7F-5CF2824788F9}" dt="2021-07-26T14:28:22.814" v="5161" actId="478"/>
          <ac:spMkLst>
            <pc:docMk/>
            <pc:sldMk cId="266311047" sldId="326"/>
            <ac:spMk id="2" creationId="{AB74181D-33BA-4300-9B00-FB5B3C3426A7}"/>
          </ac:spMkLst>
        </pc:spChg>
        <pc:spChg chg="mod ord">
          <ac:chgData name="Natalie Vernon" userId="8b57f5f478813e47" providerId="LiveId" clId="{B367304F-B610-4B37-8F7F-5CF2824788F9}" dt="2021-07-26T14:35:31.505" v="5172" actId="26606"/>
          <ac:spMkLst>
            <pc:docMk/>
            <pc:sldMk cId="266311047" sldId="326"/>
            <ac:spMk id="3" creationId="{F034AAE1-CC38-4A44-8FF5-322D5AFB9867}"/>
          </ac:spMkLst>
        </pc:spChg>
        <pc:spChg chg="add">
          <ac:chgData name="Natalie Vernon" userId="8b57f5f478813e47" providerId="LiveId" clId="{B367304F-B610-4B37-8F7F-5CF2824788F9}" dt="2021-07-26T14:35:31.505" v="5172" actId="26606"/>
          <ac:spMkLst>
            <pc:docMk/>
            <pc:sldMk cId="266311047" sldId="326"/>
            <ac:spMk id="13" creationId="{3F672E71-4896-412C-9C70-888CBA0C2F28}"/>
          </ac:spMkLst>
        </pc:spChg>
        <pc:spChg chg="add">
          <ac:chgData name="Natalie Vernon" userId="8b57f5f478813e47" providerId="LiveId" clId="{B367304F-B610-4B37-8F7F-5CF2824788F9}" dt="2021-07-26T14:35:31.505" v="5172" actId="26606"/>
          <ac:spMkLst>
            <pc:docMk/>
            <pc:sldMk cId="266311047" sldId="326"/>
            <ac:spMk id="15" creationId="{508BEF50-7B1E-49A4-BC19-5F4F1D755E64}"/>
          </ac:spMkLst>
        </pc:spChg>
        <pc:spChg chg="add">
          <ac:chgData name="Natalie Vernon" userId="8b57f5f478813e47" providerId="LiveId" clId="{B367304F-B610-4B37-8F7F-5CF2824788F9}" dt="2021-07-26T14:35:31.505" v="5172" actId="26606"/>
          <ac:spMkLst>
            <pc:docMk/>
            <pc:sldMk cId="266311047" sldId="326"/>
            <ac:spMk id="17" creationId="{3FBAD350-5664-4811-A208-657FB882D350}"/>
          </ac:spMkLst>
        </pc:spChg>
        <pc:spChg chg="add">
          <ac:chgData name="Natalie Vernon" userId="8b57f5f478813e47" providerId="LiveId" clId="{B367304F-B610-4B37-8F7F-5CF2824788F9}" dt="2021-07-26T14:35:31.505" v="5172" actId="26606"/>
          <ac:spMkLst>
            <pc:docMk/>
            <pc:sldMk cId="266311047" sldId="326"/>
            <ac:spMk id="19" creationId="{C39ADB8F-D187-49D7-BDCF-C1B6DC727068}"/>
          </ac:spMkLst>
        </pc:spChg>
        <pc:graphicFrameChg chg="add mod">
          <ac:chgData name="Natalie Vernon" userId="8b57f5f478813e47" providerId="LiveId" clId="{B367304F-B610-4B37-8F7F-5CF2824788F9}" dt="2021-07-26T14:35:06.433" v="5163"/>
          <ac:graphicFrameMkLst>
            <pc:docMk/>
            <pc:sldMk cId="266311047" sldId="326"/>
            <ac:graphicFrameMk id="4" creationId="{891E14C1-0074-41E3-8230-8AEBB7FA50A0}"/>
          </ac:graphicFrameMkLst>
        </pc:graphicFrameChg>
        <pc:graphicFrameChg chg="add mod">
          <ac:chgData name="Natalie Vernon" userId="8b57f5f478813e47" providerId="LiveId" clId="{B367304F-B610-4B37-8F7F-5CF2824788F9}" dt="2021-07-26T14:35:17.048" v="5167"/>
          <ac:graphicFrameMkLst>
            <pc:docMk/>
            <pc:sldMk cId="266311047" sldId="326"/>
            <ac:graphicFrameMk id="6" creationId="{D4928770-4D9A-48B0-9E15-C909D0EACF56}"/>
          </ac:graphicFrameMkLst>
        </pc:graphicFrameChg>
        <pc:graphicFrameChg chg="add mod">
          <ac:chgData name="Natalie Vernon" userId="8b57f5f478813e47" providerId="LiveId" clId="{B367304F-B610-4B37-8F7F-5CF2824788F9}" dt="2021-07-26T14:35:47.272" v="5181"/>
          <ac:graphicFrameMkLst>
            <pc:docMk/>
            <pc:sldMk cId="266311047" sldId="326"/>
            <ac:graphicFrameMk id="14" creationId="{878A59B4-E647-4940-B885-49D0972879C1}"/>
          </ac:graphicFrameMkLst>
        </pc:graphicFrameChg>
        <pc:graphicFrameChg chg="add mod">
          <ac:chgData name="Natalie Vernon" userId="8b57f5f478813e47" providerId="LiveId" clId="{B367304F-B610-4B37-8F7F-5CF2824788F9}" dt="2021-07-28T13:52:52.579" v="11540"/>
          <ac:graphicFrameMkLst>
            <pc:docMk/>
            <pc:sldMk cId="266311047" sldId="326"/>
            <ac:graphicFrameMk id="14" creationId="{891E14C1-0074-41E3-8230-8AEBB7FA50A0}"/>
          </ac:graphicFrameMkLst>
        </pc:graphicFrameChg>
        <pc:graphicFrameChg chg="add mod">
          <ac:chgData name="Natalie Vernon" userId="8b57f5f478813e47" providerId="LiveId" clId="{B367304F-B610-4B37-8F7F-5CF2824788F9}" dt="2021-07-28T13:53:35.540" v="11549"/>
          <ac:graphicFrameMkLst>
            <pc:docMk/>
            <pc:sldMk cId="266311047" sldId="326"/>
            <ac:graphicFrameMk id="16" creationId="{891E14C1-0074-41E3-8230-8AEBB7FA50A0}"/>
          </ac:graphicFrameMkLst>
        </pc:graphicFrameChg>
        <pc:graphicFrameChg chg="add mod">
          <ac:chgData name="Natalie Vernon" userId="8b57f5f478813e47" providerId="LiveId" clId="{B367304F-B610-4B37-8F7F-5CF2824788F9}" dt="2021-07-28T13:54:26.838" v="11561"/>
          <ac:graphicFrameMkLst>
            <pc:docMk/>
            <pc:sldMk cId="266311047" sldId="326"/>
            <ac:graphicFrameMk id="20" creationId="{01272F5E-2D80-459F-9D20-B00A8123E304}"/>
          </ac:graphicFrameMkLst>
        </pc:graphicFrameChg>
        <pc:picChg chg="add del mod">
          <ac:chgData name="Natalie Vernon" userId="8b57f5f478813e47" providerId="LiveId" clId="{B367304F-B610-4B37-8F7F-5CF2824788F9}" dt="2021-07-28T13:53:10.781" v="11545" actId="478"/>
          <ac:picMkLst>
            <pc:docMk/>
            <pc:sldMk cId="266311047" sldId="326"/>
            <ac:picMk id="2" creationId="{07EA6923-B74F-4071-A0FC-6E44F1739DAE}"/>
          </ac:picMkLst>
        </pc:picChg>
        <pc:picChg chg="add mod">
          <ac:chgData name="Natalie Vernon" userId="8b57f5f478813e47" providerId="LiveId" clId="{B367304F-B610-4B37-8F7F-5CF2824788F9}" dt="2021-07-28T13:53:18.384" v="11547" actId="1076"/>
          <ac:picMkLst>
            <pc:docMk/>
            <pc:sldMk cId="266311047" sldId="326"/>
            <ac:picMk id="4" creationId="{DF485F95-9121-4E39-BB99-FCAFDD94C91F}"/>
          </ac:picMkLst>
        </pc:picChg>
        <pc:picChg chg="add del mod">
          <ac:chgData name="Natalie Vernon" userId="8b57f5f478813e47" providerId="LiveId" clId="{B367304F-B610-4B37-8F7F-5CF2824788F9}" dt="2021-07-28T13:53:41.636" v="11553"/>
          <ac:picMkLst>
            <pc:docMk/>
            <pc:sldMk cId="266311047" sldId="326"/>
            <ac:picMk id="5" creationId="{046C5F62-7B6B-4648-901C-AB8E86E85C59}"/>
          </ac:picMkLst>
        </pc:picChg>
        <pc:picChg chg="add del mod">
          <ac:chgData name="Natalie Vernon" userId="8b57f5f478813e47" providerId="LiveId" clId="{B367304F-B610-4B37-8F7F-5CF2824788F9}" dt="2021-07-27T13:54:47.615" v="8701" actId="478"/>
          <ac:picMkLst>
            <pc:docMk/>
            <pc:sldMk cId="266311047" sldId="326"/>
            <ac:picMk id="5" creationId="{FF2306F6-0532-4414-B698-6C4E89D2BBBE}"/>
          </ac:picMkLst>
        </pc:picChg>
        <pc:picChg chg="add mod">
          <ac:chgData name="Natalie Vernon" userId="8b57f5f478813e47" providerId="LiveId" clId="{B367304F-B610-4B37-8F7F-5CF2824788F9}" dt="2021-07-28T13:54:14.637" v="11559" actId="1076"/>
          <ac:picMkLst>
            <pc:docMk/>
            <pc:sldMk cId="266311047" sldId="326"/>
            <ac:picMk id="6" creationId="{65AE8CC5-1B00-4D03-AF15-381433CF19D4}"/>
          </ac:picMkLst>
        </pc:picChg>
        <pc:picChg chg="add del mod">
          <ac:chgData name="Natalie Vernon" userId="8b57f5f478813e47" providerId="LiveId" clId="{B367304F-B610-4B37-8F7F-5CF2824788F9}" dt="2021-07-28T13:54:07.011" v="11558" actId="478"/>
          <ac:picMkLst>
            <pc:docMk/>
            <pc:sldMk cId="266311047" sldId="326"/>
            <ac:picMk id="7" creationId="{D0ECD1E3-1296-4E4C-8024-E4929BE70176}"/>
          </ac:picMkLst>
        </pc:picChg>
        <pc:picChg chg="add del mod">
          <ac:chgData name="Natalie Vernon" userId="8b57f5f478813e47" providerId="LiveId" clId="{B367304F-B610-4B37-8F7F-5CF2824788F9}" dt="2021-07-28T13:54:44.509" v="11566" actId="478"/>
          <ac:picMkLst>
            <pc:docMk/>
            <pc:sldMk cId="266311047" sldId="326"/>
            <ac:picMk id="8" creationId="{F760EE4C-E2ED-4262-B80F-C922DE68F9BC}"/>
          </ac:picMkLst>
        </pc:picChg>
        <pc:picChg chg="add del mod">
          <ac:chgData name="Natalie Vernon" userId="8b57f5f478813e47" providerId="LiveId" clId="{B367304F-B610-4B37-8F7F-5CF2824788F9}" dt="2021-07-28T13:55:22.258" v="11573" actId="478"/>
          <ac:picMkLst>
            <pc:docMk/>
            <pc:sldMk cId="266311047" sldId="326"/>
            <ac:picMk id="9" creationId="{B8E15EBA-A80E-4716-88D4-F478026A1017}"/>
          </ac:picMkLst>
        </pc:picChg>
        <pc:picChg chg="add del mod">
          <ac:chgData name="Natalie Vernon" userId="8b57f5f478813e47" providerId="LiveId" clId="{B367304F-B610-4B37-8F7F-5CF2824788F9}" dt="2021-07-28T13:55:48.014" v="11580" actId="478"/>
          <ac:picMkLst>
            <pc:docMk/>
            <pc:sldMk cId="266311047" sldId="326"/>
            <ac:picMk id="10" creationId="{EEA1EE0D-E276-4F74-A1DF-FA37CB1C6FEA}"/>
          </ac:picMkLst>
        </pc:picChg>
        <pc:picChg chg="add del mod">
          <ac:chgData name="Natalie Vernon" userId="8b57f5f478813e47" providerId="LiveId" clId="{B367304F-B610-4B37-8F7F-5CF2824788F9}" dt="2021-07-28T13:56:19.652" v="11586" actId="478"/>
          <ac:picMkLst>
            <pc:docMk/>
            <pc:sldMk cId="266311047" sldId="326"/>
            <ac:picMk id="11" creationId="{E85B6E74-110D-48AC-88E3-43511439937D}"/>
          </ac:picMkLst>
        </pc:picChg>
        <pc:picChg chg="add mod">
          <ac:chgData name="Natalie Vernon" userId="8b57f5f478813e47" providerId="LiveId" clId="{B367304F-B610-4B37-8F7F-5CF2824788F9}" dt="2021-07-28T13:54:53.984" v="11567" actId="1076"/>
          <ac:picMkLst>
            <pc:docMk/>
            <pc:sldMk cId="266311047" sldId="326"/>
            <ac:picMk id="12" creationId="{F6DD5FFC-6596-4E05-8C2B-FE3538143C2A}"/>
          </ac:picMkLst>
        </pc:picChg>
        <pc:picChg chg="add mod">
          <ac:chgData name="Natalie Vernon" userId="8b57f5f478813e47" providerId="LiveId" clId="{B367304F-B610-4B37-8F7F-5CF2824788F9}" dt="2021-07-26T20:31:45.303" v="7451"/>
          <ac:picMkLst>
            <pc:docMk/>
            <pc:sldMk cId="266311047" sldId="326"/>
            <ac:picMk id="18" creationId="{60CD2989-9023-43CE-A665-EEEBA60727A0}"/>
          </ac:picMkLst>
        </pc:picChg>
        <pc:picChg chg="add mod">
          <ac:chgData name="Natalie Vernon" userId="8b57f5f478813e47" providerId="LiveId" clId="{B367304F-B610-4B37-8F7F-5CF2824788F9}" dt="2021-07-28T13:55:27.658" v="11574" actId="1076"/>
          <ac:picMkLst>
            <pc:docMk/>
            <pc:sldMk cId="266311047" sldId="326"/>
            <ac:picMk id="21" creationId="{A4100085-53B6-4C26-BF77-F08650A5F10B}"/>
          </ac:picMkLst>
        </pc:picChg>
        <pc:picChg chg="add mod">
          <ac:chgData name="Natalie Vernon" userId="8b57f5f478813e47" providerId="LiveId" clId="{B367304F-B610-4B37-8F7F-5CF2824788F9}" dt="2021-07-28T13:55:58.125" v="11581" actId="1076"/>
          <ac:picMkLst>
            <pc:docMk/>
            <pc:sldMk cId="266311047" sldId="326"/>
            <ac:picMk id="22" creationId="{E275EBE0-4E6D-4FA8-A92D-EECE4E5A93F9}"/>
          </ac:picMkLst>
        </pc:picChg>
        <pc:picChg chg="add mod">
          <ac:chgData name="Natalie Vernon" userId="8b57f5f478813e47" providerId="LiveId" clId="{B367304F-B610-4B37-8F7F-5CF2824788F9}" dt="2021-07-28T13:56:25.983" v="11587" actId="1076"/>
          <ac:picMkLst>
            <pc:docMk/>
            <pc:sldMk cId="266311047" sldId="326"/>
            <ac:picMk id="23" creationId="{58028B4A-D75D-4A86-8E17-8B88B3F2D5FF}"/>
          </ac:picMkLst>
        </pc:picChg>
      </pc:sldChg>
      <pc:sldChg chg="addSp delSp modSp new mod setBg modNotesTx">
        <pc:chgData name="Natalie Vernon" userId="8b57f5f478813e47" providerId="LiveId" clId="{B367304F-B610-4B37-8F7F-5CF2824788F9}" dt="2021-07-28T16:47:46.270" v="12818" actId="20577"/>
        <pc:sldMkLst>
          <pc:docMk/>
          <pc:sldMk cId="889030357" sldId="327"/>
        </pc:sldMkLst>
        <pc:spChg chg="del mod">
          <ac:chgData name="Natalie Vernon" userId="8b57f5f478813e47" providerId="LiveId" clId="{B367304F-B610-4B37-8F7F-5CF2824788F9}" dt="2021-07-26T14:36:47.936" v="5195" actId="478"/>
          <ac:spMkLst>
            <pc:docMk/>
            <pc:sldMk cId="889030357" sldId="327"/>
            <ac:spMk id="2" creationId="{69C675EB-BC5C-4387-AB34-B9F68DD7C0AC}"/>
          </ac:spMkLst>
        </pc:spChg>
        <pc:spChg chg="del mod ord">
          <ac:chgData name="Natalie Vernon" userId="8b57f5f478813e47" providerId="LiveId" clId="{B367304F-B610-4B37-8F7F-5CF2824788F9}" dt="2021-07-28T13:57:44.689" v="11611" actId="478"/>
          <ac:spMkLst>
            <pc:docMk/>
            <pc:sldMk cId="889030357" sldId="327"/>
            <ac:spMk id="3" creationId="{9C030D3E-E9F9-4FE3-A905-15A3DD995702}"/>
          </ac:spMkLst>
        </pc:spChg>
        <pc:spChg chg="add">
          <ac:chgData name="Natalie Vernon" userId="8b57f5f478813e47" providerId="LiveId" clId="{B367304F-B610-4B37-8F7F-5CF2824788F9}" dt="2021-07-26T14:37:22.215" v="5205" actId="26606"/>
          <ac:spMkLst>
            <pc:docMk/>
            <pc:sldMk cId="889030357" sldId="327"/>
            <ac:spMk id="13" creationId="{3F672E71-4896-412C-9C70-888CBA0C2F28}"/>
          </ac:spMkLst>
        </pc:spChg>
        <pc:spChg chg="add">
          <ac:chgData name="Natalie Vernon" userId="8b57f5f478813e47" providerId="LiveId" clId="{B367304F-B610-4B37-8F7F-5CF2824788F9}" dt="2021-07-26T14:37:22.215" v="5205" actId="26606"/>
          <ac:spMkLst>
            <pc:docMk/>
            <pc:sldMk cId="889030357" sldId="327"/>
            <ac:spMk id="15" creationId="{508BEF50-7B1E-49A4-BC19-5F4F1D755E64}"/>
          </ac:spMkLst>
        </pc:spChg>
        <pc:spChg chg="add">
          <ac:chgData name="Natalie Vernon" userId="8b57f5f478813e47" providerId="LiveId" clId="{B367304F-B610-4B37-8F7F-5CF2824788F9}" dt="2021-07-26T14:37:22.215" v="5205" actId="26606"/>
          <ac:spMkLst>
            <pc:docMk/>
            <pc:sldMk cId="889030357" sldId="327"/>
            <ac:spMk id="17" creationId="{3FBAD350-5664-4811-A208-657FB882D350}"/>
          </ac:spMkLst>
        </pc:spChg>
        <pc:spChg chg="add">
          <ac:chgData name="Natalie Vernon" userId="8b57f5f478813e47" providerId="LiveId" clId="{B367304F-B610-4B37-8F7F-5CF2824788F9}" dt="2021-07-26T14:37:22.215" v="5205" actId="26606"/>
          <ac:spMkLst>
            <pc:docMk/>
            <pc:sldMk cId="889030357" sldId="327"/>
            <ac:spMk id="19" creationId="{C39ADB8F-D187-49D7-BDCF-C1B6DC727068}"/>
          </ac:spMkLst>
        </pc:spChg>
        <pc:graphicFrameChg chg="add mod">
          <ac:chgData name="Natalie Vernon" userId="8b57f5f478813e47" providerId="LiveId" clId="{B367304F-B610-4B37-8F7F-5CF2824788F9}" dt="2021-07-26T14:37:00.697" v="5197"/>
          <ac:graphicFrameMkLst>
            <pc:docMk/>
            <pc:sldMk cId="889030357" sldId="327"/>
            <ac:graphicFrameMk id="4" creationId="{358F0F80-DD85-43B4-95CC-358F5C72F074}"/>
          </ac:graphicFrameMkLst>
        </pc:graphicFrameChg>
        <pc:graphicFrameChg chg="add mod">
          <ac:chgData name="Natalie Vernon" userId="8b57f5f478813e47" providerId="LiveId" clId="{B367304F-B610-4B37-8F7F-5CF2824788F9}" dt="2021-07-26T14:37:10.755" v="5201"/>
          <ac:graphicFrameMkLst>
            <pc:docMk/>
            <pc:sldMk cId="889030357" sldId="327"/>
            <ac:graphicFrameMk id="6" creationId="{3BDB82BF-CEED-44B0-92B6-F8C8650D74AF}"/>
          </ac:graphicFrameMkLst>
        </pc:graphicFrameChg>
        <pc:graphicFrameChg chg="add mod">
          <ac:chgData name="Natalie Vernon" userId="8b57f5f478813e47" providerId="LiveId" clId="{B367304F-B610-4B37-8F7F-5CF2824788F9}" dt="2021-07-26T14:37:41.904" v="5209"/>
          <ac:graphicFrameMkLst>
            <pc:docMk/>
            <pc:sldMk cId="889030357" sldId="327"/>
            <ac:graphicFrameMk id="14" creationId="{EDACF93D-EC84-41F8-A9C3-4CA0D598260B}"/>
          </ac:graphicFrameMkLst>
        </pc:graphicFrameChg>
        <pc:picChg chg="add mod">
          <ac:chgData name="Natalie Vernon" userId="8b57f5f478813e47" providerId="LiveId" clId="{B367304F-B610-4B37-8F7F-5CF2824788F9}" dt="2021-07-28T16:45:01.883" v="12459" actId="14100"/>
          <ac:picMkLst>
            <pc:docMk/>
            <pc:sldMk cId="889030357" sldId="327"/>
            <ac:picMk id="2" creationId="{02032EA1-A171-4A71-B0CE-3BD135C08C5C}"/>
          </ac:picMkLst>
        </pc:picChg>
        <pc:picChg chg="add mod">
          <ac:chgData name="Natalie Vernon" userId="8b57f5f478813e47" providerId="LiveId" clId="{B367304F-B610-4B37-8F7F-5CF2824788F9}" dt="2021-07-28T16:44:58.650" v="12458" actId="14100"/>
          <ac:picMkLst>
            <pc:docMk/>
            <pc:sldMk cId="889030357" sldId="327"/>
            <ac:picMk id="4" creationId="{F5680017-CAD5-427A-8674-054CA6F62C49}"/>
          </ac:picMkLst>
        </pc:picChg>
        <pc:picChg chg="add del mod">
          <ac:chgData name="Natalie Vernon" userId="8b57f5f478813e47" providerId="LiveId" clId="{B367304F-B610-4B37-8F7F-5CF2824788F9}" dt="2021-07-28T13:58:15.120" v="11617" actId="478"/>
          <ac:picMkLst>
            <pc:docMk/>
            <pc:sldMk cId="889030357" sldId="327"/>
            <ac:picMk id="5" creationId="{6C050A95-7D65-4CDB-8221-9619AD7A935E}"/>
          </ac:picMkLst>
        </pc:picChg>
        <pc:picChg chg="add mod">
          <ac:chgData name="Natalie Vernon" userId="8b57f5f478813e47" providerId="LiveId" clId="{B367304F-B610-4B37-8F7F-5CF2824788F9}" dt="2021-07-28T16:44:56.184" v="12457" actId="14100"/>
          <ac:picMkLst>
            <pc:docMk/>
            <pc:sldMk cId="889030357" sldId="327"/>
            <ac:picMk id="6" creationId="{419FD51E-3F42-4973-9A56-EC77CBBBE0E9}"/>
          </ac:picMkLst>
        </pc:picChg>
        <pc:picChg chg="add del mod ord">
          <ac:chgData name="Natalie Vernon" userId="8b57f5f478813e47" providerId="LiveId" clId="{B367304F-B610-4B37-8F7F-5CF2824788F9}" dt="2021-07-28T13:58:37.719" v="11623" actId="478"/>
          <ac:picMkLst>
            <pc:docMk/>
            <pc:sldMk cId="889030357" sldId="327"/>
            <ac:picMk id="7" creationId="{43015474-A54D-4E06-A69B-58CFB2A61CD9}"/>
          </ac:picMkLst>
        </pc:picChg>
        <pc:picChg chg="add del mod">
          <ac:chgData name="Natalie Vernon" userId="8b57f5f478813e47" providerId="LiveId" clId="{B367304F-B610-4B37-8F7F-5CF2824788F9}" dt="2021-07-28T13:59:17.925" v="11632" actId="478"/>
          <ac:picMkLst>
            <pc:docMk/>
            <pc:sldMk cId="889030357" sldId="327"/>
            <ac:picMk id="8" creationId="{D2EB96CA-C1A1-4F9A-BEFE-4D2F0953B39A}"/>
          </ac:picMkLst>
        </pc:picChg>
        <pc:picChg chg="add del mod">
          <ac:chgData name="Natalie Vernon" userId="8b57f5f478813e47" providerId="LiveId" clId="{B367304F-B610-4B37-8F7F-5CF2824788F9}" dt="2021-07-28T13:56:54.111" v="11596" actId="478"/>
          <ac:picMkLst>
            <pc:docMk/>
            <pc:sldMk cId="889030357" sldId="327"/>
            <ac:picMk id="9" creationId="{FF2E2268-2609-4D4F-8B7D-60563ABC7C4F}"/>
          </ac:picMkLst>
        </pc:picChg>
        <pc:picChg chg="add del mod">
          <ac:chgData name="Natalie Vernon" userId="8b57f5f478813e47" providerId="LiveId" clId="{B367304F-B610-4B37-8F7F-5CF2824788F9}" dt="2021-07-28T13:57:18.666" v="11602" actId="478"/>
          <ac:picMkLst>
            <pc:docMk/>
            <pc:sldMk cId="889030357" sldId="327"/>
            <ac:picMk id="10" creationId="{FDFBAD85-548E-47F7-A301-C5DD88BE9C95}"/>
          </ac:picMkLst>
        </pc:picChg>
        <pc:picChg chg="add del mod">
          <ac:chgData name="Natalie Vernon" userId="8b57f5f478813e47" providerId="LiveId" clId="{B367304F-B610-4B37-8F7F-5CF2824788F9}" dt="2021-07-28T13:57:36.831" v="11608" actId="478"/>
          <ac:picMkLst>
            <pc:docMk/>
            <pc:sldMk cId="889030357" sldId="327"/>
            <ac:picMk id="11" creationId="{84310683-B231-49C5-96B4-F5BF5CD147A8}"/>
          </ac:picMkLst>
        </pc:picChg>
        <pc:picChg chg="add mod">
          <ac:chgData name="Natalie Vernon" userId="8b57f5f478813e47" providerId="LiveId" clId="{B367304F-B610-4B37-8F7F-5CF2824788F9}" dt="2021-07-28T16:44:49.622" v="12454" actId="14100"/>
          <ac:picMkLst>
            <pc:docMk/>
            <pc:sldMk cId="889030357" sldId="327"/>
            <ac:picMk id="12" creationId="{BC7599BC-D87A-40B7-A3C2-226127211E2C}"/>
          </ac:picMkLst>
        </pc:picChg>
        <pc:picChg chg="add mod">
          <ac:chgData name="Natalie Vernon" userId="8b57f5f478813e47" providerId="LiveId" clId="{B367304F-B610-4B37-8F7F-5CF2824788F9}" dt="2021-07-28T16:44:51.778" v="12455" actId="14100"/>
          <ac:picMkLst>
            <pc:docMk/>
            <pc:sldMk cId="889030357" sldId="327"/>
            <ac:picMk id="14" creationId="{2E913E8A-6197-4990-8819-CC7D5DFE486F}"/>
          </ac:picMkLst>
        </pc:picChg>
        <pc:picChg chg="add mod">
          <ac:chgData name="Natalie Vernon" userId="8b57f5f478813e47" providerId="LiveId" clId="{B367304F-B610-4B37-8F7F-5CF2824788F9}" dt="2021-07-28T16:44:54.008" v="12456" actId="14100"/>
          <ac:picMkLst>
            <pc:docMk/>
            <pc:sldMk cId="889030357" sldId="327"/>
            <ac:picMk id="16" creationId="{34E1119A-A76A-4488-8E7C-5AAF28CCB035}"/>
          </ac:picMkLst>
        </pc:picChg>
        <pc:picChg chg="add mod">
          <ac:chgData name="Natalie Vernon" userId="8b57f5f478813e47" providerId="LiveId" clId="{B367304F-B610-4B37-8F7F-5CF2824788F9}" dt="2021-07-26T20:31:47.402" v="7452"/>
          <ac:picMkLst>
            <pc:docMk/>
            <pc:sldMk cId="889030357" sldId="327"/>
            <ac:picMk id="18" creationId="{B3284962-3FAC-4044-BCCC-FE7F90B179BF}"/>
          </ac:picMkLst>
        </pc:picChg>
      </pc:sldChg>
      <pc:sldChg chg="addSp delSp modSp new mod setBg">
        <pc:chgData name="Natalie Vernon" userId="8b57f5f478813e47" providerId="LiveId" clId="{B367304F-B610-4B37-8F7F-5CF2824788F9}" dt="2021-07-28T16:45:28.545" v="12468" actId="14100"/>
        <pc:sldMkLst>
          <pc:docMk/>
          <pc:sldMk cId="4258040193" sldId="328"/>
        </pc:sldMkLst>
        <pc:spChg chg="del mod">
          <ac:chgData name="Natalie Vernon" userId="8b57f5f478813e47" providerId="LiveId" clId="{B367304F-B610-4B37-8F7F-5CF2824788F9}" dt="2021-07-26T14:38:27.907" v="5224" actId="478"/>
          <ac:spMkLst>
            <pc:docMk/>
            <pc:sldMk cId="4258040193" sldId="328"/>
            <ac:spMk id="2" creationId="{3ACB55EC-D16C-401B-9C6B-E45B1389E49A}"/>
          </ac:spMkLst>
        </pc:spChg>
        <pc:spChg chg="mod ord">
          <ac:chgData name="Natalie Vernon" userId="8b57f5f478813e47" providerId="LiveId" clId="{B367304F-B610-4B37-8F7F-5CF2824788F9}" dt="2021-07-26T14:39:11.563" v="5231" actId="26606"/>
          <ac:spMkLst>
            <pc:docMk/>
            <pc:sldMk cId="4258040193" sldId="328"/>
            <ac:spMk id="3" creationId="{10913911-01BA-4186-8390-E05B1172F876}"/>
          </ac:spMkLst>
        </pc:spChg>
        <pc:spChg chg="add">
          <ac:chgData name="Natalie Vernon" userId="8b57f5f478813e47" providerId="LiveId" clId="{B367304F-B610-4B37-8F7F-5CF2824788F9}" dt="2021-07-26T14:39:11.563" v="5231" actId="26606"/>
          <ac:spMkLst>
            <pc:docMk/>
            <pc:sldMk cId="4258040193" sldId="328"/>
            <ac:spMk id="11" creationId="{3F672E71-4896-412C-9C70-888CBA0C2F28}"/>
          </ac:spMkLst>
        </pc:spChg>
        <pc:spChg chg="add">
          <ac:chgData name="Natalie Vernon" userId="8b57f5f478813e47" providerId="LiveId" clId="{B367304F-B610-4B37-8F7F-5CF2824788F9}" dt="2021-07-26T14:39:11.563" v="5231" actId="26606"/>
          <ac:spMkLst>
            <pc:docMk/>
            <pc:sldMk cId="4258040193" sldId="328"/>
            <ac:spMk id="13" creationId="{508BEF50-7B1E-49A4-BC19-5F4F1D755E64}"/>
          </ac:spMkLst>
        </pc:spChg>
        <pc:spChg chg="add">
          <ac:chgData name="Natalie Vernon" userId="8b57f5f478813e47" providerId="LiveId" clId="{B367304F-B610-4B37-8F7F-5CF2824788F9}" dt="2021-07-26T14:39:11.563" v="5231" actId="26606"/>
          <ac:spMkLst>
            <pc:docMk/>
            <pc:sldMk cId="4258040193" sldId="328"/>
            <ac:spMk id="15" creationId="{3FBAD350-5664-4811-A208-657FB882D350}"/>
          </ac:spMkLst>
        </pc:spChg>
        <pc:spChg chg="add">
          <ac:chgData name="Natalie Vernon" userId="8b57f5f478813e47" providerId="LiveId" clId="{B367304F-B610-4B37-8F7F-5CF2824788F9}" dt="2021-07-26T14:39:11.563" v="5231" actId="26606"/>
          <ac:spMkLst>
            <pc:docMk/>
            <pc:sldMk cId="4258040193" sldId="328"/>
            <ac:spMk id="17" creationId="{C39ADB8F-D187-49D7-BDCF-C1B6DC727068}"/>
          </ac:spMkLst>
        </pc:spChg>
        <pc:picChg chg="add mod">
          <ac:chgData name="Natalie Vernon" userId="8b57f5f478813e47" providerId="LiveId" clId="{B367304F-B610-4B37-8F7F-5CF2824788F9}" dt="2021-07-28T16:45:12.138" v="12460" actId="14100"/>
          <ac:picMkLst>
            <pc:docMk/>
            <pc:sldMk cId="4258040193" sldId="328"/>
            <ac:picMk id="2" creationId="{C102D556-FB51-42E8-A302-F577C772CCF9}"/>
          </ac:picMkLst>
        </pc:picChg>
        <pc:picChg chg="add del mod ord">
          <ac:chgData name="Natalie Vernon" userId="8b57f5f478813e47" providerId="LiveId" clId="{B367304F-B610-4B37-8F7F-5CF2824788F9}" dt="2021-07-28T14:00:34.002" v="11638" actId="478"/>
          <ac:picMkLst>
            <pc:docMk/>
            <pc:sldMk cId="4258040193" sldId="328"/>
            <ac:picMk id="4" creationId="{FEDBB77F-EAD6-43C2-993D-D91845E04DAE}"/>
          </ac:picMkLst>
        </pc:picChg>
        <pc:picChg chg="add del mod">
          <ac:chgData name="Natalie Vernon" userId="8b57f5f478813e47" providerId="LiveId" clId="{B367304F-B610-4B37-8F7F-5CF2824788F9}" dt="2021-07-28T14:00:56.510" v="11644" actId="478"/>
          <ac:picMkLst>
            <pc:docMk/>
            <pc:sldMk cId="4258040193" sldId="328"/>
            <ac:picMk id="5" creationId="{754B6552-4390-4409-98AA-08D0DA817C11}"/>
          </ac:picMkLst>
        </pc:picChg>
        <pc:picChg chg="add del mod">
          <ac:chgData name="Natalie Vernon" userId="8b57f5f478813e47" providerId="LiveId" clId="{B367304F-B610-4B37-8F7F-5CF2824788F9}" dt="2021-07-28T14:01:18.618" v="11650" actId="478"/>
          <ac:picMkLst>
            <pc:docMk/>
            <pc:sldMk cId="4258040193" sldId="328"/>
            <ac:picMk id="6" creationId="{9FAF1699-A6F7-4BC4-BC12-C025DD7D44BA}"/>
          </ac:picMkLst>
        </pc:picChg>
        <pc:picChg chg="add del mod">
          <ac:chgData name="Natalie Vernon" userId="8b57f5f478813e47" providerId="LiveId" clId="{B367304F-B610-4B37-8F7F-5CF2824788F9}" dt="2021-07-28T14:01:44.641" v="11656" actId="478"/>
          <ac:picMkLst>
            <pc:docMk/>
            <pc:sldMk cId="4258040193" sldId="328"/>
            <ac:picMk id="7" creationId="{C07CE755-240E-460C-8E75-5E933C010BD9}"/>
          </ac:picMkLst>
        </pc:picChg>
        <pc:picChg chg="add del mod">
          <ac:chgData name="Natalie Vernon" userId="8b57f5f478813e47" providerId="LiveId" clId="{B367304F-B610-4B37-8F7F-5CF2824788F9}" dt="2021-07-28T14:02:07.905" v="11662" actId="478"/>
          <ac:picMkLst>
            <pc:docMk/>
            <pc:sldMk cId="4258040193" sldId="328"/>
            <ac:picMk id="8" creationId="{E8BA92AF-C3A2-4B12-A3A4-573C4FB360C7}"/>
          </ac:picMkLst>
        </pc:picChg>
        <pc:picChg chg="add del mod">
          <ac:chgData name="Natalie Vernon" userId="8b57f5f478813e47" providerId="LiveId" clId="{B367304F-B610-4B37-8F7F-5CF2824788F9}" dt="2021-07-28T14:02:30.897" v="11667" actId="478"/>
          <ac:picMkLst>
            <pc:docMk/>
            <pc:sldMk cId="4258040193" sldId="328"/>
            <ac:picMk id="9" creationId="{7C7D6731-ECDF-4CDF-8E3B-F053F10EFF5A}"/>
          </ac:picMkLst>
        </pc:picChg>
        <pc:picChg chg="add mod">
          <ac:chgData name="Natalie Vernon" userId="8b57f5f478813e47" providerId="LiveId" clId="{B367304F-B610-4B37-8F7F-5CF2824788F9}" dt="2021-07-28T16:45:14.505" v="12461" actId="14100"/>
          <ac:picMkLst>
            <pc:docMk/>
            <pc:sldMk cId="4258040193" sldId="328"/>
            <ac:picMk id="10" creationId="{0A87B154-0C43-4988-BDDC-87096A5FC60F}"/>
          </ac:picMkLst>
        </pc:picChg>
        <pc:picChg chg="add mod">
          <ac:chgData name="Natalie Vernon" userId="8b57f5f478813e47" providerId="LiveId" clId="{B367304F-B610-4B37-8F7F-5CF2824788F9}" dt="2021-07-28T16:45:17.038" v="12462" actId="14100"/>
          <ac:picMkLst>
            <pc:docMk/>
            <pc:sldMk cId="4258040193" sldId="328"/>
            <ac:picMk id="12" creationId="{D66519AC-C9A3-466B-A77A-89BF041816EA}"/>
          </ac:picMkLst>
        </pc:picChg>
        <pc:picChg chg="add mod">
          <ac:chgData name="Natalie Vernon" userId="8b57f5f478813e47" providerId="LiveId" clId="{B367304F-B610-4B37-8F7F-5CF2824788F9}" dt="2021-07-26T20:31:49.513" v="7453"/>
          <ac:picMkLst>
            <pc:docMk/>
            <pc:sldMk cId="4258040193" sldId="328"/>
            <ac:picMk id="14" creationId="{A0C95419-301A-42F8-92BE-1BE1F5A84F69}"/>
          </ac:picMkLst>
        </pc:picChg>
        <pc:picChg chg="add mod">
          <ac:chgData name="Natalie Vernon" userId="8b57f5f478813e47" providerId="LiveId" clId="{B367304F-B610-4B37-8F7F-5CF2824788F9}" dt="2021-07-28T16:45:28.545" v="12468" actId="14100"/>
          <ac:picMkLst>
            <pc:docMk/>
            <pc:sldMk cId="4258040193" sldId="328"/>
            <ac:picMk id="16" creationId="{E1731980-24F3-4952-8DCF-F275C7A052B3}"/>
          </ac:picMkLst>
        </pc:picChg>
        <pc:picChg chg="add mod">
          <ac:chgData name="Natalie Vernon" userId="8b57f5f478813e47" providerId="LiveId" clId="{B367304F-B610-4B37-8F7F-5CF2824788F9}" dt="2021-07-28T16:45:23.189" v="12466" actId="1076"/>
          <ac:picMkLst>
            <pc:docMk/>
            <pc:sldMk cId="4258040193" sldId="328"/>
            <ac:picMk id="18" creationId="{FCDBD69B-5DFF-40BC-AE85-1062328A8F4D}"/>
          </ac:picMkLst>
        </pc:picChg>
        <pc:picChg chg="add mod">
          <ac:chgData name="Natalie Vernon" userId="8b57f5f478813e47" providerId="LiveId" clId="{B367304F-B610-4B37-8F7F-5CF2824788F9}" dt="2021-07-28T16:45:18.971" v="12463" actId="14100"/>
          <ac:picMkLst>
            <pc:docMk/>
            <pc:sldMk cId="4258040193" sldId="328"/>
            <ac:picMk id="19" creationId="{5B5E8D92-9B4E-4E62-BE3E-5F4902D2ED10}"/>
          </ac:picMkLst>
        </pc:picChg>
      </pc:sldChg>
      <pc:sldChg chg="addSp delSp modSp new del mod">
        <pc:chgData name="Natalie Vernon" userId="8b57f5f478813e47" providerId="LiveId" clId="{B367304F-B610-4B37-8F7F-5CF2824788F9}" dt="2021-07-28T15:40:58.199" v="11891" actId="2696"/>
        <pc:sldMkLst>
          <pc:docMk/>
          <pc:sldMk cId="3720981965" sldId="329"/>
        </pc:sldMkLst>
        <pc:spChg chg="del mod">
          <ac:chgData name="Natalie Vernon" userId="8b57f5f478813e47" providerId="LiveId" clId="{B367304F-B610-4B37-8F7F-5CF2824788F9}" dt="2021-07-26T14:40:35.898" v="5249" actId="478"/>
          <ac:spMkLst>
            <pc:docMk/>
            <pc:sldMk cId="3720981965" sldId="329"/>
            <ac:spMk id="2" creationId="{B2B30280-0FAA-4A9D-B445-67A725989CCE}"/>
          </ac:spMkLst>
        </pc:spChg>
        <pc:spChg chg="del">
          <ac:chgData name="Natalie Vernon" userId="8b57f5f478813e47" providerId="LiveId" clId="{B367304F-B610-4B37-8F7F-5CF2824788F9}" dt="2021-07-26T20:51:26.401" v="8374" actId="478"/>
          <ac:spMkLst>
            <pc:docMk/>
            <pc:sldMk cId="3720981965" sldId="329"/>
            <ac:spMk id="3" creationId="{1DAACBD3-9282-475B-8462-8DB265925087}"/>
          </ac:spMkLst>
        </pc:spChg>
        <pc:picChg chg="add mod">
          <ac:chgData name="Natalie Vernon" userId="8b57f5f478813e47" providerId="LiveId" clId="{B367304F-B610-4B37-8F7F-5CF2824788F9}" dt="2021-07-28T14:03:04.936" v="11672" actId="1076"/>
          <ac:picMkLst>
            <pc:docMk/>
            <pc:sldMk cId="3720981965" sldId="329"/>
            <ac:picMk id="2" creationId="{D7E967D8-5FB2-4348-BED9-ED8F8045C02B}"/>
          </ac:picMkLst>
        </pc:picChg>
        <pc:picChg chg="add mod">
          <ac:chgData name="Natalie Vernon" userId="8b57f5f478813e47" providerId="LiveId" clId="{B367304F-B610-4B37-8F7F-5CF2824788F9}" dt="2021-07-28T14:03:19.462" v="11676" actId="1076"/>
          <ac:picMkLst>
            <pc:docMk/>
            <pc:sldMk cId="3720981965" sldId="329"/>
            <ac:picMk id="3" creationId="{75CFFEBB-CB65-45BF-9C8E-EF8A2E414B4B}"/>
          </ac:picMkLst>
        </pc:picChg>
        <pc:picChg chg="add del mod">
          <ac:chgData name="Natalie Vernon" userId="8b57f5f478813e47" providerId="LiveId" clId="{B367304F-B610-4B37-8F7F-5CF2824788F9}" dt="2021-07-28T14:03:02.420" v="11671" actId="478"/>
          <ac:picMkLst>
            <pc:docMk/>
            <pc:sldMk cId="3720981965" sldId="329"/>
            <ac:picMk id="4" creationId="{47F182C6-36AC-42AD-AF6A-854DE1695516}"/>
          </ac:picMkLst>
        </pc:picChg>
        <pc:picChg chg="add del mod ord">
          <ac:chgData name="Natalie Vernon" userId="8b57f5f478813e47" providerId="LiveId" clId="{B367304F-B610-4B37-8F7F-5CF2824788F9}" dt="2021-07-28T14:03:16.759" v="11675" actId="478"/>
          <ac:picMkLst>
            <pc:docMk/>
            <pc:sldMk cId="3720981965" sldId="329"/>
            <ac:picMk id="5" creationId="{A2BC4B37-D890-4E7E-B66C-2166665DBE89}"/>
          </ac:picMkLst>
        </pc:picChg>
        <pc:picChg chg="add del mod">
          <ac:chgData name="Natalie Vernon" userId="8b57f5f478813e47" providerId="LiveId" clId="{B367304F-B610-4B37-8F7F-5CF2824788F9}" dt="2021-07-28T14:03:30.952" v="11679" actId="478"/>
          <ac:picMkLst>
            <pc:docMk/>
            <pc:sldMk cId="3720981965" sldId="329"/>
            <ac:picMk id="6" creationId="{321A58BC-5852-44D6-99DB-47B63C398AF8}"/>
          </ac:picMkLst>
        </pc:picChg>
        <pc:picChg chg="add mod">
          <ac:chgData name="Natalie Vernon" userId="8b57f5f478813e47" providerId="LiveId" clId="{B367304F-B610-4B37-8F7F-5CF2824788F9}" dt="2021-07-26T20:31:51.742" v="7454"/>
          <ac:picMkLst>
            <pc:docMk/>
            <pc:sldMk cId="3720981965" sldId="329"/>
            <ac:picMk id="7" creationId="{E5B9D169-A4C2-4744-A091-FBC83D822CA9}"/>
          </ac:picMkLst>
        </pc:picChg>
        <pc:picChg chg="add mod">
          <ac:chgData name="Natalie Vernon" userId="8b57f5f478813e47" providerId="LiveId" clId="{B367304F-B610-4B37-8F7F-5CF2824788F9}" dt="2021-07-28T14:03:34.942" v="11680" actId="1076"/>
          <ac:picMkLst>
            <pc:docMk/>
            <pc:sldMk cId="3720981965" sldId="329"/>
            <ac:picMk id="8" creationId="{FDF72A04-1C37-4E30-AF43-82F17875F58B}"/>
          </ac:picMkLst>
        </pc:picChg>
      </pc:sldChg>
      <pc:sldChg chg="addSp delSp modSp add mod delAnim modAnim modNotesTx">
        <pc:chgData name="Natalie Vernon" userId="8b57f5f478813e47" providerId="LiveId" clId="{B367304F-B610-4B37-8F7F-5CF2824788F9}" dt="2021-08-03T17:16:14.755" v="13263"/>
        <pc:sldMkLst>
          <pc:docMk/>
          <pc:sldMk cId="3386935642" sldId="330"/>
        </pc:sldMkLst>
        <pc:spChg chg="del mod">
          <ac:chgData name="Natalie Vernon" userId="8b57f5f478813e47" providerId="LiveId" clId="{B367304F-B610-4B37-8F7F-5CF2824788F9}" dt="2021-07-26T17:34:51.734" v="5768" actId="478"/>
          <ac:spMkLst>
            <pc:docMk/>
            <pc:sldMk cId="3386935642" sldId="330"/>
            <ac:spMk id="9" creationId="{D40D59D5-691A-4C67-A34A-B36B25C2F5C9}"/>
          </ac:spMkLst>
        </pc:spChg>
        <pc:spChg chg="mod">
          <ac:chgData name="Natalie Vernon" userId="8b57f5f478813e47" providerId="LiveId" clId="{B367304F-B610-4B37-8F7F-5CF2824788F9}" dt="2021-07-27T15:56:38.522" v="9582" actId="403"/>
          <ac:spMkLst>
            <pc:docMk/>
            <pc:sldMk cId="3386935642" sldId="330"/>
            <ac:spMk id="10" creationId="{A19DE7F3-235C-4F8E-A019-EBF89C79B8F2}"/>
          </ac:spMkLst>
        </pc:spChg>
        <pc:graphicFrameChg chg="add mod">
          <ac:chgData name="Natalie Vernon" userId="8b57f5f478813e47" providerId="LiveId" clId="{B367304F-B610-4B37-8F7F-5CF2824788F9}" dt="2021-08-03T17:15:35.165" v="13251"/>
          <ac:graphicFrameMkLst>
            <pc:docMk/>
            <pc:sldMk cId="3386935642" sldId="330"/>
            <ac:graphicFrameMk id="7" creationId="{111F8898-A021-4965-B851-E113A0714960}"/>
          </ac:graphicFrameMkLst>
        </pc:graphicFrameChg>
        <pc:graphicFrameChg chg="add mod">
          <ac:chgData name="Natalie Vernon" userId="8b57f5f478813e47" providerId="LiveId" clId="{B367304F-B610-4B37-8F7F-5CF2824788F9}" dt="2021-07-26T17:35:56.001" v="5783"/>
          <ac:graphicFrameMkLst>
            <pc:docMk/>
            <pc:sldMk cId="3386935642" sldId="330"/>
            <ac:graphicFrameMk id="8" creationId="{B4D2E233-996E-462B-BB60-DF01ACDCA573}"/>
          </ac:graphicFrameMkLst>
        </pc:graphicFrameChg>
        <pc:picChg chg="add del mod">
          <ac:chgData name="Natalie Vernon" userId="8b57f5f478813e47" providerId="LiveId" clId="{B367304F-B610-4B37-8F7F-5CF2824788F9}" dt="2021-07-28T15:44:05.442" v="12038" actId="478"/>
          <ac:picMkLst>
            <pc:docMk/>
            <pc:sldMk cId="3386935642" sldId="330"/>
            <ac:picMk id="3" creationId="{351CD6F6-688A-478C-8BD8-D77E05B3136D}"/>
          </ac:picMkLst>
        </pc:picChg>
        <pc:picChg chg="add del mod">
          <ac:chgData name="Natalie Vernon" userId="8b57f5f478813e47" providerId="LiveId" clId="{B367304F-B610-4B37-8F7F-5CF2824788F9}" dt="2021-08-03T17:15:26.872" v="13249" actId="478"/>
          <ac:picMkLst>
            <pc:docMk/>
            <pc:sldMk cId="3386935642" sldId="330"/>
            <ac:picMk id="3" creationId="{7EAEBA79-3BFC-464D-8E39-5DBC8FA8744B}"/>
          </ac:picMkLst>
        </pc:picChg>
        <pc:picChg chg="add mod">
          <ac:chgData name="Natalie Vernon" userId="8b57f5f478813e47" providerId="LiveId" clId="{B367304F-B610-4B37-8F7F-5CF2824788F9}" dt="2021-08-03T17:15:48.609" v="13256" actId="1076"/>
          <ac:picMkLst>
            <pc:docMk/>
            <pc:sldMk cId="3386935642" sldId="330"/>
            <ac:picMk id="4" creationId="{277B080E-9B36-42E0-8503-06932C4E0BF9}"/>
          </ac:picMkLst>
        </pc:picChg>
        <pc:picChg chg="add del mod">
          <ac:chgData name="Natalie Vernon" userId="8b57f5f478813e47" providerId="LiveId" clId="{B367304F-B610-4B37-8F7F-5CF2824788F9}" dt="2021-07-28T16:53:26.275" v="12868" actId="478"/>
          <ac:picMkLst>
            <pc:docMk/>
            <pc:sldMk cId="3386935642" sldId="330"/>
            <ac:picMk id="4" creationId="{74ADC983-8103-4429-86DD-34631F8E8605}"/>
          </ac:picMkLst>
        </pc:picChg>
        <pc:picChg chg="add del mod">
          <ac:chgData name="Natalie Vernon" userId="8b57f5f478813e47" providerId="LiveId" clId="{B367304F-B610-4B37-8F7F-5CF2824788F9}" dt="2021-08-03T17:15:24.076" v="13248" actId="478"/>
          <ac:picMkLst>
            <pc:docMk/>
            <pc:sldMk cId="3386935642" sldId="330"/>
            <ac:picMk id="6" creationId="{60541E4D-C911-47C3-9A4F-12A90830482A}"/>
          </ac:picMkLst>
        </pc:picChg>
        <pc:picChg chg="add del mod">
          <ac:chgData name="Natalie Vernon" userId="8b57f5f478813e47" providerId="LiveId" clId="{B367304F-B610-4B37-8F7F-5CF2824788F9}" dt="2021-07-28T15:44:04.944" v="12037" actId="478"/>
          <ac:picMkLst>
            <pc:docMk/>
            <pc:sldMk cId="3386935642" sldId="330"/>
            <ac:picMk id="6" creationId="{66C05D11-D82A-417B-87BE-BCF707C46A87}"/>
          </ac:picMkLst>
        </pc:picChg>
        <pc:picChg chg="add del mod">
          <ac:chgData name="Natalie Vernon" userId="8b57f5f478813e47" providerId="LiveId" clId="{B367304F-B610-4B37-8F7F-5CF2824788F9}" dt="2021-07-28T16:53:40.791" v="12871" actId="478"/>
          <ac:picMkLst>
            <pc:docMk/>
            <pc:sldMk cId="3386935642" sldId="330"/>
            <ac:picMk id="7" creationId="{1703AF80-302F-4ECE-89CF-4E0FBA1EE8CE}"/>
          </ac:picMkLst>
        </pc:picChg>
        <pc:picChg chg="add mod">
          <ac:chgData name="Natalie Vernon" userId="8b57f5f478813e47" providerId="LiveId" clId="{B367304F-B610-4B37-8F7F-5CF2824788F9}" dt="2021-08-03T17:16:09.239" v="13261" actId="14100"/>
          <ac:picMkLst>
            <pc:docMk/>
            <pc:sldMk cId="3386935642" sldId="330"/>
            <ac:picMk id="8" creationId="{70F184E0-6DE6-4D45-8E6F-A6E4D2965B83}"/>
          </ac:picMkLst>
        </pc:picChg>
      </pc:sldChg>
      <pc:sldChg chg="addSp delSp modSp add mod setBg delAnim modAnim modNotesTx">
        <pc:chgData name="Natalie Vernon" userId="8b57f5f478813e47" providerId="LiveId" clId="{B367304F-B610-4B37-8F7F-5CF2824788F9}" dt="2021-08-04T20:35:00.864" v="13537" actId="12"/>
        <pc:sldMkLst>
          <pc:docMk/>
          <pc:sldMk cId="2237829552" sldId="331"/>
        </pc:sldMkLst>
        <pc:spChg chg="mod">
          <ac:chgData name="Natalie Vernon" userId="8b57f5f478813e47" providerId="LiveId" clId="{B367304F-B610-4B37-8F7F-5CF2824788F9}" dt="2021-08-03T19:39:19.436" v="13534" actId="26606"/>
          <ac:spMkLst>
            <pc:docMk/>
            <pc:sldMk cId="2237829552" sldId="331"/>
            <ac:spMk id="2" creationId="{59D2A5C2-F943-4019-94D0-47098B60CAE1}"/>
          </ac:spMkLst>
        </pc:spChg>
        <pc:spChg chg="del">
          <ac:chgData name="Natalie Vernon" userId="8b57f5f478813e47" providerId="LiveId" clId="{B367304F-B610-4B37-8F7F-5CF2824788F9}" dt="2021-07-26T17:45:31.547" v="6327" actId="478"/>
          <ac:spMkLst>
            <pc:docMk/>
            <pc:sldMk cId="2237829552" sldId="331"/>
            <ac:spMk id="9" creationId="{D40D59D5-691A-4C67-A34A-B36B25C2F5C9}"/>
          </ac:spMkLst>
        </pc:spChg>
        <pc:spChg chg="mod ord">
          <ac:chgData name="Natalie Vernon" userId="8b57f5f478813e47" providerId="LiveId" clId="{B367304F-B610-4B37-8F7F-5CF2824788F9}" dt="2021-08-04T20:35:00.864" v="13537" actId="12"/>
          <ac:spMkLst>
            <pc:docMk/>
            <pc:sldMk cId="2237829552" sldId="331"/>
            <ac:spMk id="10" creationId="{A19DE7F3-235C-4F8E-A019-EBF89C79B8F2}"/>
          </ac:spMkLst>
        </pc:spChg>
        <pc:spChg chg="add del">
          <ac:chgData name="Natalie Vernon" userId="8b57f5f478813e47" providerId="LiveId" clId="{B367304F-B610-4B37-8F7F-5CF2824788F9}" dt="2021-08-03T19:39:19.436" v="13534" actId="26606"/>
          <ac:spMkLst>
            <pc:docMk/>
            <pc:sldMk cId="2237829552" sldId="331"/>
            <ac:spMk id="20" creationId="{BB7169B8-2507-43F4-A148-FA791CD9C678}"/>
          </ac:spMkLst>
        </pc:spChg>
        <pc:spChg chg="add del">
          <ac:chgData name="Natalie Vernon" userId="8b57f5f478813e47" providerId="LiveId" clId="{B367304F-B610-4B37-8F7F-5CF2824788F9}" dt="2021-08-03T19:39:19.436" v="13534" actId="26606"/>
          <ac:spMkLst>
            <pc:docMk/>
            <pc:sldMk cId="2237829552" sldId="331"/>
            <ac:spMk id="24" creationId="{6CB927A4-E432-4310-9CD5-E89FF5063179}"/>
          </ac:spMkLst>
        </pc:spChg>
        <pc:spChg chg="add del">
          <ac:chgData name="Natalie Vernon" userId="8b57f5f478813e47" providerId="LiveId" clId="{B367304F-B610-4B37-8F7F-5CF2824788F9}" dt="2021-08-03T19:39:19.436" v="13534" actId="26606"/>
          <ac:spMkLst>
            <pc:docMk/>
            <pc:sldMk cId="2237829552" sldId="331"/>
            <ac:spMk id="26" creationId="{E3020543-B24B-4EC4-8FFC-8DD88EEA91A8}"/>
          </ac:spMkLst>
        </pc:spChg>
        <pc:spChg chg="add del">
          <ac:chgData name="Natalie Vernon" userId="8b57f5f478813e47" providerId="LiveId" clId="{B367304F-B610-4B37-8F7F-5CF2824788F9}" dt="2021-08-03T19:39:19.436" v="13534" actId="26606"/>
          <ac:spMkLst>
            <pc:docMk/>
            <pc:sldMk cId="2237829552" sldId="331"/>
            <ac:spMk id="28" creationId="{1453BF6C-B012-48B7-B4E8-6D7AC7C27D02}"/>
          </ac:spMkLst>
        </pc:spChg>
        <pc:spChg chg="add">
          <ac:chgData name="Natalie Vernon" userId="8b57f5f478813e47" providerId="LiveId" clId="{B367304F-B610-4B37-8F7F-5CF2824788F9}" dt="2021-08-03T19:39:19.436" v="13534" actId="26606"/>
          <ac:spMkLst>
            <pc:docMk/>
            <pc:sldMk cId="2237829552" sldId="331"/>
            <ac:spMk id="37" creationId="{B091B163-7D61-4891-ABCF-5C13D9C418D0}"/>
          </ac:spMkLst>
        </pc:spChg>
        <pc:spChg chg="add">
          <ac:chgData name="Natalie Vernon" userId="8b57f5f478813e47" providerId="LiveId" clId="{B367304F-B610-4B37-8F7F-5CF2824788F9}" dt="2021-08-03T19:39:19.436" v="13534" actId="26606"/>
          <ac:spMkLst>
            <pc:docMk/>
            <pc:sldMk cId="2237829552" sldId="331"/>
            <ac:spMk id="38" creationId="{A2679492-7988-4050-9056-542444452411}"/>
          </ac:spMkLst>
        </pc:spChg>
        <pc:graphicFrameChg chg="add mod">
          <ac:chgData name="Natalie Vernon" userId="8b57f5f478813e47" providerId="LiveId" clId="{B367304F-B610-4B37-8F7F-5CF2824788F9}" dt="2021-07-26T19:22:55.416" v="6878"/>
          <ac:graphicFrameMkLst>
            <pc:docMk/>
            <pc:sldMk cId="2237829552" sldId="331"/>
            <ac:graphicFrameMk id="7" creationId="{4CA67E90-0B32-49E7-903B-C5AE1ACF382D}"/>
          </ac:graphicFrameMkLst>
        </pc:graphicFrameChg>
        <pc:graphicFrameChg chg="add del mod">
          <ac:chgData name="Natalie Vernon" userId="8b57f5f478813e47" providerId="LiveId" clId="{B367304F-B610-4B37-8F7F-5CF2824788F9}" dt="2021-07-26T19:23:16.722" v="6884" actId="21"/>
          <ac:graphicFrameMkLst>
            <pc:docMk/>
            <pc:sldMk cId="2237829552" sldId="331"/>
            <ac:graphicFrameMk id="11" creationId="{C21EC607-DDC9-4360-A286-C24C13811676}"/>
          </ac:graphicFrameMkLst>
        </pc:graphicFrameChg>
        <pc:graphicFrameChg chg="add mod">
          <ac:chgData name="Natalie Vernon" userId="8b57f5f478813e47" providerId="LiveId" clId="{B367304F-B610-4B37-8F7F-5CF2824788F9}" dt="2021-07-26T19:27:45.186" v="6920"/>
          <ac:graphicFrameMkLst>
            <pc:docMk/>
            <pc:sldMk cId="2237829552" sldId="331"/>
            <ac:graphicFrameMk id="21" creationId="{EAF2E7A1-63C2-44AC-A992-886B5B7A6D43}"/>
          </ac:graphicFrameMkLst>
        </pc:graphicFrameChg>
        <pc:graphicFrameChg chg="add mod">
          <ac:chgData name="Natalie Vernon" userId="8b57f5f478813e47" providerId="LiveId" clId="{B367304F-B610-4B37-8F7F-5CF2824788F9}" dt="2021-07-26T19:31:09.399" v="6960"/>
          <ac:graphicFrameMkLst>
            <pc:docMk/>
            <pc:sldMk cId="2237829552" sldId="331"/>
            <ac:graphicFrameMk id="25" creationId="{3A0C28CA-2734-44DB-8C49-0F02C0E67EE6}"/>
          </ac:graphicFrameMkLst>
        </pc:graphicFrameChg>
        <pc:graphicFrameChg chg="add mod">
          <ac:chgData name="Natalie Vernon" userId="8b57f5f478813e47" providerId="LiveId" clId="{B367304F-B610-4B37-8F7F-5CF2824788F9}" dt="2021-07-26T19:32:54.141" v="6983"/>
          <ac:graphicFrameMkLst>
            <pc:docMk/>
            <pc:sldMk cId="2237829552" sldId="331"/>
            <ac:graphicFrameMk id="27" creationId="{A94C646A-928E-4CE6-B959-6E133B16BC4C}"/>
          </ac:graphicFrameMkLst>
        </pc:graphicFrameChg>
        <pc:graphicFrameChg chg="add mod">
          <ac:chgData name="Natalie Vernon" userId="8b57f5f478813e47" providerId="LiveId" clId="{B367304F-B610-4B37-8F7F-5CF2824788F9}" dt="2021-07-26T19:34:01.319" v="6998"/>
          <ac:graphicFrameMkLst>
            <pc:docMk/>
            <pc:sldMk cId="2237829552" sldId="331"/>
            <ac:graphicFrameMk id="29" creationId="{5309FD4C-51F7-47DA-8623-BA5A24499CBC}"/>
          </ac:graphicFrameMkLst>
        </pc:graphicFrameChg>
        <pc:graphicFrameChg chg="add mod">
          <ac:chgData name="Natalie Vernon" userId="8b57f5f478813e47" providerId="LiveId" clId="{B367304F-B610-4B37-8F7F-5CF2824788F9}" dt="2021-07-26T19:41:00.162" v="7025"/>
          <ac:graphicFrameMkLst>
            <pc:docMk/>
            <pc:sldMk cId="2237829552" sldId="331"/>
            <ac:graphicFrameMk id="33" creationId="{5BB742FC-A94F-40FB-B255-C353FB6A8FA2}"/>
          </ac:graphicFrameMkLst>
        </pc:graphicFrameChg>
        <pc:picChg chg="add del mod ord">
          <ac:chgData name="Natalie Vernon" userId="8b57f5f478813e47" providerId="LiveId" clId="{B367304F-B610-4B37-8F7F-5CF2824788F9}" dt="2021-07-28T15:44:39.403" v="12055" actId="478"/>
          <ac:picMkLst>
            <pc:docMk/>
            <pc:sldMk cId="2237829552" sldId="331"/>
            <ac:picMk id="3" creationId="{09F58CF6-53B0-469F-B8CD-299600E7480D}"/>
          </ac:picMkLst>
        </pc:picChg>
        <pc:picChg chg="add del mod">
          <ac:chgData name="Natalie Vernon" userId="8b57f5f478813e47" providerId="LiveId" clId="{B367304F-B610-4B37-8F7F-5CF2824788F9}" dt="2021-08-03T19:38:41.064" v="13531" actId="478"/>
          <ac:picMkLst>
            <pc:docMk/>
            <pc:sldMk cId="2237829552" sldId="331"/>
            <ac:picMk id="3" creationId="{ECBD022A-60D5-4A1F-A220-CC51CDAAF31A}"/>
          </ac:picMkLst>
        </pc:picChg>
        <pc:picChg chg="add mod">
          <ac:chgData name="Natalie Vernon" userId="8b57f5f478813e47" providerId="LiveId" clId="{B367304F-B610-4B37-8F7F-5CF2824788F9}" dt="2021-08-03T19:53:25.664" v="13535" actId="27614"/>
          <ac:picMkLst>
            <pc:docMk/>
            <pc:sldMk cId="2237829552" sldId="331"/>
            <ac:picMk id="4" creationId="{8107D04D-EB7E-4E0C-8491-47C1115A97B5}"/>
          </ac:picMkLst>
        </pc:picChg>
        <pc:picChg chg="add del mod ord">
          <ac:chgData name="Natalie Vernon" userId="8b57f5f478813e47" providerId="LiveId" clId="{B367304F-B610-4B37-8F7F-5CF2824788F9}" dt="2021-07-28T15:44:38.708" v="12054" actId="478"/>
          <ac:picMkLst>
            <pc:docMk/>
            <pc:sldMk cId="2237829552" sldId="331"/>
            <ac:picMk id="4" creationId="{DBE498AA-5CCC-4BBA-B87B-C95FE8BEAABA}"/>
          </ac:picMkLst>
        </pc:picChg>
        <pc:picChg chg="ord">
          <ac:chgData name="Natalie Vernon" userId="8b57f5f478813e47" providerId="LiveId" clId="{B367304F-B610-4B37-8F7F-5CF2824788F9}" dt="2021-08-03T19:39:19.436" v="13534" actId="26606"/>
          <ac:picMkLst>
            <pc:docMk/>
            <pc:sldMk cId="2237829552" sldId="331"/>
            <ac:picMk id="5" creationId="{8AC626E0-DEE1-41E8-B941-A8DDC3871589}"/>
          </ac:picMkLst>
        </pc:picChg>
        <pc:picChg chg="add del">
          <ac:chgData name="Natalie Vernon" userId="8b57f5f478813e47" providerId="LiveId" clId="{B367304F-B610-4B37-8F7F-5CF2824788F9}" dt="2021-07-26T19:23:21.523" v="6886"/>
          <ac:picMkLst>
            <pc:docMk/>
            <pc:sldMk cId="2237829552" sldId="331"/>
            <ac:picMk id="6" creationId="{250F0817-7079-4C68-9B4E-F1B94C48958B}"/>
          </ac:picMkLst>
        </pc:picChg>
        <pc:picChg chg="add mod">
          <ac:chgData name="Natalie Vernon" userId="8b57f5f478813e47" providerId="LiveId" clId="{B367304F-B610-4B37-8F7F-5CF2824788F9}" dt="2021-08-03T19:53:25.666" v="13536" actId="27614"/>
          <ac:picMkLst>
            <pc:docMk/>
            <pc:sldMk cId="2237829552" sldId="331"/>
            <ac:picMk id="6" creationId="{C39BA1A2-253A-40CB-B042-14B0C550DE46}"/>
          </ac:picMkLst>
        </pc:picChg>
        <pc:picChg chg="add del">
          <ac:chgData name="Natalie Vernon" userId="8b57f5f478813e47" providerId="LiveId" clId="{B367304F-B610-4B37-8F7F-5CF2824788F9}" dt="2021-07-26T19:23:23.859" v="6888"/>
          <ac:picMkLst>
            <pc:docMk/>
            <pc:sldMk cId="2237829552" sldId="331"/>
            <ac:picMk id="8" creationId="{C13F00ED-6C19-4E20-BD9E-99CCDC76D3D7}"/>
          </ac:picMkLst>
        </pc:picChg>
        <pc:picChg chg="add del mod">
          <ac:chgData name="Natalie Vernon" userId="8b57f5f478813e47" providerId="LiveId" clId="{B367304F-B610-4B37-8F7F-5CF2824788F9}" dt="2021-07-28T15:44:24.248" v="12046" actId="478"/>
          <ac:picMkLst>
            <pc:docMk/>
            <pc:sldMk cId="2237829552" sldId="331"/>
            <ac:picMk id="12" creationId="{5B645392-2FE2-4BEB-AEF9-F30BF402D184}"/>
          </ac:picMkLst>
        </pc:picChg>
        <pc:picChg chg="add del mod">
          <ac:chgData name="Natalie Vernon" userId="8b57f5f478813e47" providerId="LiveId" clId="{B367304F-B610-4B37-8F7F-5CF2824788F9}" dt="2021-07-28T15:44:23.719" v="12045" actId="478"/>
          <ac:picMkLst>
            <pc:docMk/>
            <pc:sldMk cId="2237829552" sldId="331"/>
            <ac:picMk id="13" creationId="{129D02CB-DEA2-46EA-84EA-BBC7B8712967}"/>
          </ac:picMkLst>
        </pc:picChg>
        <pc:picChg chg="add del mod">
          <ac:chgData name="Natalie Vernon" userId="8b57f5f478813e47" providerId="LiveId" clId="{B367304F-B610-4B37-8F7F-5CF2824788F9}" dt="2021-07-28T15:44:38.183" v="12053" actId="478"/>
          <ac:picMkLst>
            <pc:docMk/>
            <pc:sldMk cId="2237829552" sldId="331"/>
            <ac:picMk id="14" creationId="{8508DD6A-EA96-4D86-A7DA-9856529E8A61}"/>
          </ac:picMkLst>
        </pc:picChg>
        <pc:picChg chg="add del mod">
          <ac:chgData name="Natalie Vernon" userId="8b57f5f478813e47" providerId="LiveId" clId="{B367304F-B610-4B37-8F7F-5CF2824788F9}" dt="2021-07-28T16:57:15.761" v="12899" actId="478"/>
          <ac:picMkLst>
            <pc:docMk/>
            <pc:sldMk cId="2237829552" sldId="331"/>
            <ac:picMk id="15" creationId="{1BB35687-B063-4EBC-A434-E1DABE875B8C}"/>
          </ac:picMkLst>
        </pc:picChg>
        <pc:picChg chg="add del mod">
          <ac:chgData name="Natalie Vernon" userId="8b57f5f478813e47" providerId="LiveId" clId="{B367304F-B610-4B37-8F7F-5CF2824788F9}" dt="2021-07-26T19:31:25.800" v="6970"/>
          <ac:picMkLst>
            <pc:docMk/>
            <pc:sldMk cId="2237829552" sldId="331"/>
            <ac:picMk id="16" creationId="{CF0352F4-6C94-454B-BAA9-3CAECFA0C203}"/>
          </ac:picMkLst>
        </pc:picChg>
        <pc:picChg chg="add del mod">
          <ac:chgData name="Natalie Vernon" userId="8b57f5f478813e47" providerId="LiveId" clId="{B367304F-B610-4B37-8F7F-5CF2824788F9}" dt="2021-07-26T19:31:24.822" v="6968"/>
          <ac:picMkLst>
            <pc:docMk/>
            <pc:sldMk cId="2237829552" sldId="331"/>
            <ac:picMk id="17" creationId="{6251E297-F8DB-4BD2-9462-6863D1314C9A}"/>
          </ac:picMkLst>
        </pc:picChg>
        <pc:picChg chg="add del mod">
          <ac:chgData name="Natalie Vernon" userId="8b57f5f478813e47" providerId="LiveId" clId="{B367304F-B610-4B37-8F7F-5CF2824788F9}" dt="2021-07-28T15:44:23.196" v="12044" actId="478"/>
          <ac:picMkLst>
            <pc:docMk/>
            <pc:sldMk cId="2237829552" sldId="331"/>
            <ac:picMk id="19" creationId="{2843E444-9361-48C6-B375-A24BAC123D0A}"/>
          </ac:picMkLst>
        </pc:picChg>
        <pc:picChg chg="add del mod">
          <ac:chgData name="Natalie Vernon" userId="8b57f5f478813e47" providerId="LiveId" clId="{B367304F-B610-4B37-8F7F-5CF2824788F9}" dt="2021-07-28T15:44:22.042" v="12043" actId="478"/>
          <ac:picMkLst>
            <pc:docMk/>
            <pc:sldMk cId="2237829552" sldId="331"/>
            <ac:picMk id="23" creationId="{84BD786E-897C-495C-96E7-F683CA2D18E2}"/>
          </ac:picMkLst>
        </pc:picChg>
        <pc:picChg chg="add del mod">
          <ac:chgData name="Natalie Vernon" userId="8b57f5f478813e47" providerId="LiveId" clId="{B367304F-B610-4B37-8F7F-5CF2824788F9}" dt="2021-07-28T15:44:33.262" v="12048" actId="478"/>
          <ac:picMkLst>
            <pc:docMk/>
            <pc:sldMk cId="2237829552" sldId="331"/>
            <ac:picMk id="30" creationId="{C41B8954-88F4-49B8-9B92-07D606B92431}"/>
          </ac:picMkLst>
        </pc:picChg>
        <pc:picChg chg="add del mod">
          <ac:chgData name="Natalie Vernon" userId="8b57f5f478813e47" providerId="LiveId" clId="{B367304F-B610-4B37-8F7F-5CF2824788F9}" dt="2021-07-28T15:44:21.622" v="12042" actId="478"/>
          <ac:picMkLst>
            <pc:docMk/>
            <pc:sldMk cId="2237829552" sldId="331"/>
            <ac:picMk id="31" creationId="{E240BFF3-48A3-4FA4-BE6C-86DA51C25FC7}"/>
          </ac:picMkLst>
        </pc:picChg>
        <pc:picChg chg="add del mod">
          <ac:chgData name="Natalie Vernon" userId="8b57f5f478813e47" providerId="LiveId" clId="{B367304F-B610-4B37-8F7F-5CF2824788F9}" dt="2021-07-28T15:44:20.513" v="12041" actId="478"/>
          <ac:picMkLst>
            <pc:docMk/>
            <pc:sldMk cId="2237829552" sldId="331"/>
            <ac:picMk id="32" creationId="{6155FE70-D52C-43A5-9D8E-9D4591C4F72A}"/>
          </ac:picMkLst>
        </pc:picChg>
        <pc:picChg chg="add del mod">
          <ac:chgData name="Natalie Vernon" userId="8b57f5f478813e47" providerId="LiveId" clId="{B367304F-B610-4B37-8F7F-5CF2824788F9}" dt="2021-07-28T16:56:56.279" v="12897" actId="478"/>
          <ac:picMkLst>
            <pc:docMk/>
            <pc:sldMk cId="2237829552" sldId="331"/>
            <ac:picMk id="34" creationId="{33F4BC52-6572-448B-B2AA-84A7558D6F1A}"/>
          </ac:picMkLst>
        </pc:picChg>
        <pc:picChg chg="add del mod">
          <ac:chgData name="Natalie Vernon" userId="8b57f5f478813e47" providerId="LiveId" clId="{B367304F-B610-4B37-8F7F-5CF2824788F9}" dt="2021-07-26T19:45:55.163" v="7041" actId="478"/>
          <ac:picMkLst>
            <pc:docMk/>
            <pc:sldMk cId="2237829552" sldId="331"/>
            <ac:picMk id="35" creationId="{44B3BB19-56C7-438A-8BE4-714970BC2384}"/>
          </ac:picMkLst>
        </pc:picChg>
        <pc:cxnChg chg="add del">
          <ac:chgData name="Natalie Vernon" userId="8b57f5f478813e47" providerId="LiveId" clId="{B367304F-B610-4B37-8F7F-5CF2824788F9}" dt="2021-08-03T19:39:19.436" v="13534" actId="26606"/>
          <ac:cxnSpMkLst>
            <pc:docMk/>
            <pc:sldMk cId="2237829552" sldId="331"/>
            <ac:cxnSpMk id="18" creationId="{5C05CAAB-DBA2-4548-AD5F-01BB97FBB207}"/>
          </ac:cxnSpMkLst>
        </pc:cxnChg>
        <pc:cxnChg chg="add del">
          <ac:chgData name="Natalie Vernon" userId="8b57f5f478813e47" providerId="LiveId" clId="{B367304F-B610-4B37-8F7F-5CF2824788F9}" dt="2021-08-03T19:39:19.436" v="13534" actId="26606"/>
          <ac:cxnSpMkLst>
            <pc:docMk/>
            <pc:sldMk cId="2237829552" sldId="331"/>
            <ac:cxnSpMk id="22" creationId="{C49DA8F6-BCC1-4447-B54C-57856834B94B}"/>
          </ac:cxnSpMkLst>
        </pc:cxnChg>
        <pc:cxnChg chg="add">
          <ac:chgData name="Natalie Vernon" userId="8b57f5f478813e47" providerId="LiveId" clId="{B367304F-B610-4B37-8F7F-5CF2824788F9}" dt="2021-08-03T19:39:19.436" v="13534" actId="26606"/>
          <ac:cxnSpMkLst>
            <pc:docMk/>
            <pc:sldMk cId="2237829552" sldId="331"/>
            <ac:cxnSpMk id="36" creationId="{5C05CAAB-DBA2-4548-AD5F-01BB97FBB207}"/>
          </ac:cxnSpMkLst>
        </pc:cxnChg>
        <pc:cxnChg chg="add">
          <ac:chgData name="Natalie Vernon" userId="8b57f5f478813e47" providerId="LiveId" clId="{B367304F-B610-4B37-8F7F-5CF2824788F9}" dt="2021-08-03T19:39:19.436" v="13534" actId="26606"/>
          <ac:cxnSpMkLst>
            <pc:docMk/>
            <pc:sldMk cId="2237829552" sldId="331"/>
            <ac:cxnSpMk id="39" creationId="{C49DA8F6-BCC1-4447-B54C-57856834B94B}"/>
          </ac:cxnSpMkLst>
        </pc:cxnChg>
      </pc:sldChg>
      <pc:sldChg chg="addSp delSp modSp new mod setBg modClrScheme chgLayout">
        <pc:chgData name="Natalie Vernon" userId="8b57f5f478813e47" providerId="LiveId" clId="{B367304F-B610-4B37-8F7F-5CF2824788F9}" dt="2021-07-26T19:57:46.335" v="7175" actId="26606"/>
        <pc:sldMkLst>
          <pc:docMk/>
          <pc:sldMk cId="3123619699" sldId="332"/>
        </pc:sldMkLst>
        <pc:spChg chg="del">
          <ac:chgData name="Natalie Vernon" userId="8b57f5f478813e47" providerId="LiveId" clId="{B367304F-B610-4B37-8F7F-5CF2824788F9}" dt="2021-07-26T19:53:14.770" v="7052" actId="700"/>
          <ac:spMkLst>
            <pc:docMk/>
            <pc:sldMk cId="3123619699" sldId="332"/>
            <ac:spMk id="2" creationId="{63CCDABE-6EDA-4611-A5BD-C627C30B2473}"/>
          </ac:spMkLst>
        </pc:spChg>
        <pc:spChg chg="del">
          <ac:chgData name="Natalie Vernon" userId="8b57f5f478813e47" providerId="LiveId" clId="{B367304F-B610-4B37-8F7F-5CF2824788F9}" dt="2021-07-26T19:53:08.264" v="7049" actId="931"/>
          <ac:spMkLst>
            <pc:docMk/>
            <pc:sldMk cId="3123619699" sldId="332"/>
            <ac:spMk id="3" creationId="{C1309E70-DDE6-4C41-A1C1-2B64F6267E0E}"/>
          </ac:spMkLst>
        </pc:spChg>
        <pc:spChg chg="del mod ord">
          <ac:chgData name="Natalie Vernon" userId="8b57f5f478813e47" providerId="LiveId" clId="{B367304F-B610-4B37-8F7F-5CF2824788F9}" dt="2021-07-26T19:53:20.149" v="7056" actId="478"/>
          <ac:spMkLst>
            <pc:docMk/>
            <pc:sldMk cId="3123619699" sldId="332"/>
            <ac:spMk id="4" creationId="{822CA8D5-2D22-4A8B-9E0D-4F52F0705C88}"/>
          </ac:spMkLst>
        </pc:spChg>
        <pc:spChg chg="del mod ord">
          <ac:chgData name="Natalie Vernon" userId="8b57f5f478813e47" providerId="LiveId" clId="{B367304F-B610-4B37-8F7F-5CF2824788F9}" dt="2021-07-26T19:53:22.889" v="7058" actId="478"/>
          <ac:spMkLst>
            <pc:docMk/>
            <pc:sldMk cId="3123619699" sldId="332"/>
            <ac:spMk id="5" creationId="{C93B9917-900A-4FCB-919D-AC1B70222CEF}"/>
          </ac:spMkLst>
        </pc:spChg>
        <pc:spChg chg="del mod ord">
          <ac:chgData name="Natalie Vernon" userId="8b57f5f478813e47" providerId="LiveId" clId="{B367304F-B610-4B37-8F7F-5CF2824788F9}" dt="2021-07-26T19:53:26.248" v="7060" actId="478"/>
          <ac:spMkLst>
            <pc:docMk/>
            <pc:sldMk cId="3123619699" sldId="332"/>
            <ac:spMk id="6" creationId="{29759045-B1A8-4CC1-88F3-E90D60ACE418}"/>
          </ac:spMkLst>
        </pc:spChg>
        <pc:spChg chg="add del">
          <ac:chgData name="Natalie Vernon" userId="8b57f5f478813e47" providerId="LiveId" clId="{B367304F-B610-4B37-8F7F-5CF2824788F9}" dt="2021-07-26T19:54:00.671" v="7065" actId="26606"/>
          <ac:spMkLst>
            <pc:docMk/>
            <pc:sldMk cId="3123619699" sldId="332"/>
            <ac:spMk id="13" creationId="{16B067B1-F4E5-4FDF-813D-C9E872E80075}"/>
          </ac:spMkLst>
        </pc:spChg>
        <pc:spChg chg="add del">
          <ac:chgData name="Natalie Vernon" userId="8b57f5f478813e47" providerId="LiveId" clId="{B367304F-B610-4B37-8F7F-5CF2824788F9}" dt="2021-07-26T19:57:46.335" v="7175" actId="26606"/>
          <ac:spMkLst>
            <pc:docMk/>
            <pc:sldMk cId="3123619699" sldId="332"/>
            <ac:spMk id="17" creationId="{327D73B4-9F5C-4A64-A179-51B9500CB8B5}"/>
          </ac:spMkLst>
        </pc:spChg>
        <pc:spChg chg="add del">
          <ac:chgData name="Natalie Vernon" userId="8b57f5f478813e47" providerId="LiveId" clId="{B367304F-B610-4B37-8F7F-5CF2824788F9}" dt="2021-07-26T19:57:46.335" v="7175" actId="26606"/>
          <ac:spMkLst>
            <pc:docMk/>
            <pc:sldMk cId="3123619699" sldId="332"/>
            <ac:spMk id="19" creationId="{C1F06963-6374-4B48-844F-071A9BAAAE02}"/>
          </ac:spMkLst>
        </pc:spChg>
        <pc:spChg chg="add del">
          <ac:chgData name="Natalie Vernon" userId="8b57f5f478813e47" providerId="LiveId" clId="{B367304F-B610-4B37-8F7F-5CF2824788F9}" dt="2021-07-26T19:57:46.335" v="7175" actId="26606"/>
          <ac:spMkLst>
            <pc:docMk/>
            <pc:sldMk cId="3123619699" sldId="332"/>
            <ac:spMk id="21" creationId="{6CB927A4-E432-4310-9CD5-E89FF5063179}"/>
          </ac:spMkLst>
        </pc:spChg>
        <pc:spChg chg="add del">
          <ac:chgData name="Natalie Vernon" userId="8b57f5f478813e47" providerId="LiveId" clId="{B367304F-B610-4B37-8F7F-5CF2824788F9}" dt="2021-07-26T19:57:46.335" v="7175" actId="26606"/>
          <ac:spMkLst>
            <pc:docMk/>
            <pc:sldMk cId="3123619699" sldId="332"/>
            <ac:spMk id="23" creationId="{1453BF6C-B012-48B7-B4E8-6D7AC7C27D02}"/>
          </ac:spMkLst>
        </pc:spChg>
        <pc:spChg chg="add del">
          <ac:chgData name="Natalie Vernon" userId="8b57f5f478813e47" providerId="LiveId" clId="{B367304F-B610-4B37-8F7F-5CF2824788F9}" dt="2021-07-26T19:57:46.335" v="7175" actId="26606"/>
          <ac:spMkLst>
            <pc:docMk/>
            <pc:sldMk cId="3123619699" sldId="332"/>
            <ac:spMk id="25" creationId="{E3020543-B24B-4EC4-8FFC-8DD88EEA91A8}"/>
          </ac:spMkLst>
        </pc:spChg>
        <pc:picChg chg="add mod ord">
          <ac:chgData name="Natalie Vernon" userId="8b57f5f478813e47" providerId="LiveId" clId="{B367304F-B610-4B37-8F7F-5CF2824788F9}" dt="2021-07-26T19:57:46.335" v="7175" actId="26606"/>
          <ac:picMkLst>
            <pc:docMk/>
            <pc:sldMk cId="3123619699" sldId="332"/>
            <ac:picMk id="8" creationId="{49A41BD8-E2C3-453A-B5A6-5B8DDB0BEFCD}"/>
          </ac:picMkLst>
        </pc:picChg>
        <pc:picChg chg="add mod">
          <ac:chgData name="Natalie Vernon" userId="8b57f5f478813e47" providerId="LiveId" clId="{B367304F-B610-4B37-8F7F-5CF2824788F9}" dt="2021-07-26T19:57:43.285" v="7173"/>
          <ac:picMkLst>
            <pc:docMk/>
            <pc:sldMk cId="3123619699" sldId="332"/>
            <ac:picMk id="10" creationId="{F0C6FB38-E289-4176-9C17-D73A4C52CB0D}"/>
          </ac:picMkLst>
        </pc:picChg>
        <pc:cxnChg chg="add del">
          <ac:chgData name="Natalie Vernon" userId="8b57f5f478813e47" providerId="LiveId" clId="{B367304F-B610-4B37-8F7F-5CF2824788F9}" dt="2021-07-26T19:57:46.335" v="7175" actId="26606"/>
          <ac:cxnSpMkLst>
            <pc:docMk/>
            <pc:sldMk cId="3123619699" sldId="332"/>
            <ac:cxnSpMk id="15" creationId="{5C05CAAB-DBA2-4548-AD5F-01BB97FBB207}"/>
          </ac:cxnSpMkLst>
        </pc:cxnChg>
        <pc:cxnChg chg="add del">
          <ac:chgData name="Natalie Vernon" userId="8b57f5f478813e47" providerId="LiveId" clId="{B367304F-B610-4B37-8F7F-5CF2824788F9}" dt="2021-07-26T19:57:46.335" v="7175" actId="26606"/>
          <ac:cxnSpMkLst>
            <pc:docMk/>
            <pc:sldMk cId="3123619699" sldId="332"/>
            <ac:cxnSpMk id="27" creationId="{C49DA8F6-BCC1-4447-B54C-57856834B94B}"/>
          </ac:cxnSpMkLst>
        </pc:cxnChg>
      </pc:sldChg>
      <pc:sldChg chg="addSp delSp modSp new mod setBg modNotesTx">
        <pc:chgData name="Natalie Vernon" userId="8b57f5f478813e47" providerId="LiveId" clId="{B367304F-B610-4B37-8F7F-5CF2824788F9}" dt="2021-07-27T15:56:17.308" v="9580" actId="20577"/>
        <pc:sldMkLst>
          <pc:docMk/>
          <pc:sldMk cId="3041355113" sldId="333"/>
        </pc:sldMkLst>
        <pc:spChg chg="mod ord">
          <ac:chgData name="Natalie Vernon" userId="8b57f5f478813e47" providerId="LiveId" clId="{B367304F-B610-4B37-8F7F-5CF2824788F9}" dt="2021-07-27T14:16:01.317" v="9460" actId="207"/>
          <ac:spMkLst>
            <pc:docMk/>
            <pc:sldMk cId="3041355113" sldId="333"/>
            <ac:spMk id="2" creationId="{A8FD6395-5D34-4CE3-9456-9C002EC0C84B}"/>
          </ac:spMkLst>
        </pc:spChg>
        <pc:spChg chg="add del mod ord">
          <ac:chgData name="Natalie Vernon" userId="8b57f5f478813e47" providerId="LiveId" clId="{B367304F-B610-4B37-8F7F-5CF2824788F9}" dt="2021-07-27T14:13:12.198" v="9398" actId="478"/>
          <ac:spMkLst>
            <pc:docMk/>
            <pc:sldMk cId="3041355113" sldId="333"/>
            <ac:spMk id="3" creationId="{C42BFCDD-80F3-4295-8390-83A279882027}"/>
          </ac:spMkLst>
        </pc:spChg>
        <pc:spChg chg="del mod">
          <ac:chgData name="Natalie Vernon" userId="8b57f5f478813e47" providerId="LiveId" clId="{B367304F-B610-4B37-8F7F-5CF2824788F9}" dt="2021-07-26T20:19:47.165" v="7258" actId="478"/>
          <ac:spMkLst>
            <pc:docMk/>
            <pc:sldMk cId="3041355113" sldId="333"/>
            <ac:spMk id="4" creationId="{779F75FD-4A93-43E3-9F93-5A47AFA67AAA}"/>
          </ac:spMkLst>
        </pc:spChg>
        <pc:spChg chg="del mod">
          <ac:chgData name="Natalie Vernon" userId="8b57f5f478813e47" providerId="LiveId" clId="{B367304F-B610-4B37-8F7F-5CF2824788F9}" dt="2021-07-26T20:19:43.514" v="7256" actId="478"/>
          <ac:spMkLst>
            <pc:docMk/>
            <pc:sldMk cId="3041355113" sldId="333"/>
            <ac:spMk id="5" creationId="{98F329D9-3F0C-4176-A08C-1AB6C00829F7}"/>
          </ac:spMkLst>
        </pc:spChg>
        <pc:spChg chg="del mod">
          <ac:chgData name="Natalie Vernon" userId="8b57f5f478813e47" providerId="LiveId" clId="{B367304F-B610-4B37-8F7F-5CF2824788F9}" dt="2021-07-26T20:24:08.216" v="7322" actId="478"/>
          <ac:spMkLst>
            <pc:docMk/>
            <pc:sldMk cId="3041355113" sldId="333"/>
            <ac:spMk id="6" creationId="{218144EB-88A0-4C1E-8C8E-AB74FDABA572}"/>
          </ac:spMkLst>
        </pc:spChg>
        <pc:spChg chg="add del mod">
          <ac:chgData name="Natalie Vernon" userId="8b57f5f478813e47" providerId="LiveId" clId="{B367304F-B610-4B37-8F7F-5CF2824788F9}" dt="2021-07-27T14:13:46.148" v="9409" actId="26606"/>
          <ac:spMkLst>
            <pc:docMk/>
            <pc:sldMk cId="3041355113" sldId="333"/>
            <ac:spMk id="8" creationId="{1D2D8C1B-56BD-4ED5-96F7-B87597326271}"/>
          </ac:spMkLst>
        </pc:spChg>
        <pc:spChg chg="add del">
          <ac:chgData name="Natalie Vernon" userId="8b57f5f478813e47" providerId="LiveId" clId="{B367304F-B610-4B37-8F7F-5CF2824788F9}" dt="2021-07-27T14:01:59.115" v="8764" actId="26606"/>
          <ac:spMkLst>
            <pc:docMk/>
            <pc:sldMk cId="3041355113" sldId="333"/>
            <ac:spMk id="9" creationId="{327D73B4-9F5C-4A64-A179-51B9500CB8B5}"/>
          </ac:spMkLst>
        </pc:spChg>
        <pc:spChg chg="add del">
          <ac:chgData name="Natalie Vernon" userId="8b57f5f478813e47" providerId="LiveId" clId="{B367304F-B610-4B37-8F7F-5CF2824788F9}" dt="2021-07-27T14:01:59.115" v="8764" actId="26606"/>
          <ac:spMkLst>
            <pc:docMk/>
            <pc:sldMk cId="3041355113" sldId="333"/>
            <ac:spMk id="10" creationId="{C1F06963-6374-4B48-844F-071A9BAAAE02}"/>
          </ac:spMkLst>
        </pc:spChg>
        <pc:spChg chg="add del">
          <ac:chgData name="Natalie Vernon" userId="8b57f5f478813e47" providerId="LiveId" clId="{B367304F-B610-4B37-8F7F-5CF2824788F9}" dt="2021-07-26T20:19:22.163" v="7251" actId="26606"/>
          <ac:spMkLst>
            <pc:docMk/>
            <pc:sldMk cId="3041355113" sldId="333"/>
            <ac:spMk id="11" creationId="{A2679492-7988-4050-9056-542444452411}"/>
          </ac:spMkLst>
        </pc:spChg>
        <pc:spChg chg="add del">
          <ac:chgData name="Natalie Vernon" userId="8b57f5f478813e47" providerId="LiveId" clId="{B367304F-B610-4B37-8F7F-5CF2824788F9}" dt="2021-07-26T20:19:15.314" v="7233" actId="26606"/>
          <ac:spMkLst>
            <pc:docMk/>
            <pc:sldMk cId="3041355113" sldId="333"/>
            <ac:spMk id="12" creationId="{383F4F3A-DF89-453C-A499-8C259F6A2F13}"/>
          </ac:spMkLst>
        </pc:spChg>
        <pc:spChg chg="add del">
          <ac:chgData name="Natalie Vernon" userId="8b57f5f478813e47" providerId="LiveId" clId="{B367304F-B610-4B37-8F7F-5CF2824788F9}" dt="2021-07-26T20:19:22.163" v="7251" actId="26606"/>
          <ac:spMkLst>
            <pc:docMk/>
            <pc:sldMk cId="3041355113" sldId="333"/>
            <ac:spMk id="13" creationId="{B091B163-7D61-4891-ABCF-5C13D9C418D0}"/>
          </ac:spMkLst>
        </pc:spChg>
        <pc:spChg chg="add del">
          <ac:chgData name="Natalie Vernon" userId="8b57f5f478813e47" providerId="LiveId" clId="{B367304F-B610-4B37-8F7F-5CF2824788F9}" dt="2021-07-26T20:19:15.314" v="7233" actId="26606"/>
          <ac:spMkLst>
            <pc:docMk/>
            <pc:sldMk cId="3041355113" sldId="333"/>
            <ac:spMk id="14" creationId="{58BDB0EE-D238-415B-9ED8-62AA6AB2AAD1}"/>
          </ac:spMkLst>
        </pc:spChg>
        <pc:spChg chg="add del">
          <ac:chgData name="Natalie Vernon" userId="8b57f5f478813e47" providerId="LiveId" clId="{B367304F-B610-4B37-8F7F-5CF2824788F9}" dt="2021-07-26T20:19:22.163" v="7251" actId="26606"/>
          <ac:spMkLst>
            <pc:docMk/>
            <pc:sldMk cId="3041355113" sldId="333"/>
            <ac:spMk id="15" creationId="{6CB927A4-E432-4310-9CD5-E89FF5063179}"/>
          </ac:spMkLst>
        </pc:spChg>
        <pc:spChg chg="add del">
          <ac:chgData name="Natalie Vernon" userId="8b57f5f478813e47" providerId="LiveId" clId="{B367304F-B610-4B37-8F7F-5CF2824788F9}" dt="2021-07-26T20:19:15.314" v="7233" actId="26606"/>
          <ac:spMkLst>
            <pc:docMk/>
            <pc:sldMk cId="3041355113" sldId="333"/>
            <ac:spMk id="16" creationId="{C5B55FC3-961D-4325-82F1-DE92B0D04E03}"/>
          </ac:spMkLst>
        </pc:spChg>
        <pc:spChg chg="add del">
          <ac:chgData name="Natalie Vernon" userId="8b57f5f478813e47" providerId="LiveId" clId="{B367304F-B610-4B37-8F7F-5CF2824788F9}" dt="2021-07-26T20:19:22.163" v="7251" actId="26606"/>
          <ac:spMkLst>
            <pc:docMk/>
            <pc:sldMk cId="3041355113" sldId="333"/>
            <ac:spMk id="17" creationId="{E3020543-B24B-4EC4-8FFC-8DD88EEA91A8}"/>
          </ac:spMkLst>
        </pc:spChg>
        <pc:spChg chg="add del">
          <ac:chgData name="Natalie Vernon" userId="8b57f5f478813e47" providerId="LiveId" clId="{B367304F-B610-4B37-8F7F-5CF2824788F9}" dt="2021-07-26T20:19:22.163" v="7251" actId="26606"/>
          <ac:spMkLst>
            <pc:docMk/>
            <pc:sldMk cId="3041355113" sldId="333"/>
            <ac:spMk id="19" creationId="{1453BF6C-B012-48B7-B4E8-6D7AC7C27D02}"/>
          </ac:spMkLst>
        </pc:spChg>
        <pc:spChg chg="add del">
          <ac:chgData name="Natalie Vernon" userId="8b57f5f478813e47" providerId="LiveId" clId="{B367304F-B610-4B37-8F7F-5CF2824788F9}" dt="2021-07-26T20:19:15.314" v="7233" actId="26606"/>
          <ac:spMkLst>
            <pc:docMk/>
            <pc:sldMk cId="3041355113" sldId="333"/>
            <ac:spMk id="20" creationId="{4C8AB332-D09E-4F28-943C-DABDD4716A3C}"/>
          </ac:spMkLst>
        </pc:spChg>
        <pc:spChg chg="add del mod">
          <ac:chgData name="Natalie Vernon" userId="8b57f5f478813e47" providerId="LiveId" clId="{B367304F-B610-4B37-8F7F-5CF2824788F9}" dt="2021-07-26T20:19:22.163" v="7251" actId="26606"/>
          <ac:spMkLst>
            <pc:docMk/>
            <pc:sldMk cId="3041355113" sldId="333"/>
            <ac:spMk id="22" creationId="{C42BFCDD-80F3-4295-8390-83A279882027}"/>
          </ac:spMkLst>
        </pc:spChg>
        <pc:spChg chg="add del">
          <ac:chgData name="Natalie Vernon" userId="8b57f5f478813e47" providerId="LiveId" clId="{B367304F-B610-4B37-8F7F-5CF2824788F9}" dt="2021-07-27T14:01:59.115" v="8764" actId="26606"/>
          <ac:spMkLst>
            <pc:docMk/>
            <pc:sldMk cId="3041355113" sldId="333"/>
            <ac:spMk id="23" creationId="{6CB927A4-E432-4310-9CD5-E89FF5063179}"/>
          </ac:spMkLst>
        </pc:spChg>
        <pc:spChg chg="add del">
          <ac:chgData name="Natalie Vernon" userId="8b57f5f478813e47" providerId="LiveId" clId="{B367304F-B610-4B37-8F7F-5CF2824788F9}" dt="2021-07-27T14:01:59.115" v="8764" actId="26606"/>
          <ac:spMkLst>
            <pc:docMk/>
            <pc:sldMk cId="3041355113" sldId="333"/>
            <ac:spMk id="24" creationId="{1453BF6C-B012-48B7-B4E8-6D7AC7C27D02}"/>
          </ac:spMkLst>
        </pc:spChg>
        <pc:spChg chg="add del">
          <ac:chgData name="Natalie Vernon" userId="8b57f5f478813e47" providerId="LiveId" clId="{B367304F-B610-4B37-8F7F-5CF2824788F9}" dt="2021-07-27T14:01:59.115" v="8764" actId="26606"/>
          <ac:spMkLst>
            <pc:docMk/>
            <pc:sldMk cId="3041355113" sldId="333"/>
            <ac:spMk id="25" creationId="{E3020543-B24B-4EC4-8FFC-8DD88EEA91A8}"/>
          </ac:spMkLst>
        </pc:spChg>
        <pc:spChg chg="add del">
          <ac:chgData name="Natalie Vernon" userId="8b57f5f478813e47" providerId="LiveId" clId="{B367304F-B610-4B37-8F7F-5CF2824788F9}" dt="2021-07-27T14:13:46.148" v="9409" actId="26606"/>
          <ac:spMkLst>
            <pc:docMk/>
            <pc:sldMk cId="3041355113" sldId="333"/>
            <ac:spMk id="32" creationId="{A2679492-7988-4050-9056-542444452411}"/>
          </ac:spMkLst>
        </pc:spChg>
        <pc:spChg chg="add del">
          <ac:chgData name="Natalie Vernon" userId="8b57f5f478813e47" providerId="LiveId" clId="{B367304F-B610-4B37-8F7F-5CF2824788F9}" dt="2021-07-27T14:13:46.148" v="9409" actId="26606"/>
          <ac:spMkLst>
            <pc:docMk/>
            <pc:sldMk cId="3041355113" sldId="333"/>
            <ac:spMk id="34" creationId="{B091B163-7D61-4891-ABCF-5C13D9C418D0}"/>
          </ac:spMkLst>
        </pc:spChg>
        <pc:spChg chg="add del">
          <ac:chgData name="Natalie Vernon" userId="8b57f5f478813e47" providerId="LiveId" clId="{B367304F-B610-4B37-8F7F-5CF2824788F9}" dt="2021-07-27T14:13:46.148" v="9409" actId="26606"/>
          <ac:spMkLst>
            <pc:docMk/>
            <pc:sldMk cId="3041355113" sldId="333"/>
            <ac:spMk id="36" creationId="{6CB927A4-E432-4310-9CD5-E89FF5063179}"/>
          </ac:spMkLst>
        </pc:spChg>
        <pc:spChg chg="add del">
          <ac:chgData name="Natalie Vernon" userId="8b57f5f478813e47" providerId="LiveId" clId="{B367304F-B610-4B37-8F7F-5CF2824788F9}" dt="2021-07-27T14:13:46.148" v="9409" actId="26606"/>
          <ac:spMkLst>
            <pc:docMk/>
            <pc:sldMk cId="3041355113" sldId="333"/>
            <ac:spMk id="38" creationId="{E3020543-B24B-4EC4-8FFC-8DD88EEA91A8}"/>
          </ac:spMkLst>
        </pc:spChg>
        <pc:spChg chg="add del">
          <ac:chgData name="Natalie Vernon" userId="8b57f5f478813e47" providerId="LiveId" clId="{B367304F-B610-4B37-8F7F-5CF2824788F9}" dt="2021-07-27T14:13:46.148" v="9409" actId="26606"/>
          <ac:spMkLst>
            <pc:docMk/>
            <pc:sldMk cId="3041355113" sldId="333"/>
            <ac:spMk id="40" creationId="{1453BF6C-B012-48B7-B4E8-6D7AC7C27D02}"/>
          </ac:spMkLst>
        </pc:spChg>
        <pc:spChg chg="add del">
          <ac:chgData name="Natalie Vernon" userId="8b57f5f478813e47" providerId="LiveId" clId="{B367304F-B610-4B37-8F7F-5CF2824788F9}" dt="2021-07-27T14:13:46.148" v="9409" actId="26606"/>
          <ac:spMkLst>
            <pc:docMk/>
            <pc:sldMk cId="3041355113" sldId="333"/>
            <ac:spMk id="47" creationId="{A2679492-7988-4050-9056-542444452411}"/>
          </ac:spMkLst>
        </pc:spChg>
        <pc:spChg chg="add del">
          <ac:chgData name="Natalie Vernon" userId="8b57f5f478813e47" providerId="LiveId" clId="{B367304F-B610-4B37-8F7F-5CF2824788F9}" dt="2021-07-27T14:13:24.190" v="9400" actId="26606"/>
          <ac:spMkLst>
            <pc:docMk/>
            <pc:sldMk cId="3041355113" sldId="333"/>
            <ac:spMk id="48" creationId="{383F4F3A-DF89-453C-A499-8C259F6A2F13}"/>
          </ac:spMkLst>
        </pc:spChg>
        <pc:spChg chg="add del">
          <ac:chgData name="Natalie Vernon" userId="8b57f5f478813e47" providerId="LiveId" clId="{B367304F-B610-4B37-8F7F-5CF2824788F9}" dt="2021-07-27T14:13:46.148" v="9409" actId="26606"/>
          <ac:spMkLst>
            <pc:docMk/>
            <pc:sldMk cId="3041355113" sldId="333"/>
            <ac:spMk id="49" creationId="{B091B163-7D61-4891-ABCF-5C13D9C418D0}"/>
          </ac:spMkLst>
        </pc:spChg>
        <pc:spChg chg="add del">
          <ac:chgData name="Natalie Vernon" userId="8b57f5f478813e47" providerId="LiveId" clId="{B367304F-B610-4B37-8F7F-5CF2824788F9}" dt="2021-07-27T14:13:24.190" v="9400" actId="26606"/>
          <ac:spMkLst>
            <pc:docMk/>
            <pc:sldMk cId="3041355113" sldId="333"/>
            <ac:spMk id="50" creationId="{58BDB0EE-D238-415B-9ED8-62AA6AB2AAD1}"/>
          </ac:spMkLst>
        </pc:spChg>
        <pc:spChg chg="add del">
          <ac:chgData name="Natalie Vernon" userId="8b57f5f478813e47" providerId="LiveId" clId="{B367304F-B610-4B37-8F7F-5CF2824788F9}" dt="2021-07-27T14:13:24.190" v="9400" actId="26606"/>
          <ac:spMkLst>
            <pc:docMk/>
            <pc:sldMk cId="3041355113" sldId="333"/>
            <ac:spMk id="52" creationId="{C5B55FC3-961D-4325-82F1-DE92B0D04E03}"/>
          </ac:spMkLst>
        </pc:spChg>
        <pc:spChg chg="add del">
          <ac:chgData name="Natalie Vernon" userId="8b57f5f478813e47" providerId="LiveId" clId="{B367304F-B610-4B37-8F7F-5CF2824788F9}" dt="2021-07-27T14:13:24.190" v="9400" actId="26606"/>
          <ac:spMkLst>
            <pc:docMk/>
            <pc:sldMk cId="3041355113" sldId="333"/>
            <ac:spMk id="56" creationId="{4C8AB332-D09E-4F28-943C-DABDD4716A3C}"/>
          </ac:spMkLst>
        </pc:spChg>
        <pc:spChg chg="add del mod">
          <ac:chgData name="Natalie Vernon" userId="8b57f5f478813e47" providerId="LiveId" clId="{B367304F-B610-4B37-8F7F-5CF2824788F9}" dt="2021-07-27T14:14:21.296" v="9445" actId="20577"/>
          <ac:spMkLst>
            <pc:docMk/>
            <pc:sldMk cId="3041355113" sldId="333"/>
            <ac:spMk id="58" creationId="{1D2D8C1B-56BD-4ED5-96F7-B87597326271}"/>
          </ac:spMkLst>
        </pc:spChg>
        <pc:graphicFrameChg chg="add del mod modGraphic">
          <ac:chgData name="Natalie Vernon" userId="8b57f5f478813e47" providerId="LiveId" clId="{B367304F-B610-4B37-8F7F-5CF2824788F9}" dt="2021-07-27T14:13:46.148" v="9409" actId="26606"/>
          <ac:graphicFrameMkLst>
            <pc:docMk/>
            <pc:sldMk cId="3041355113" sldId="333"/>
            <ac:graphicFrameMk id="6" creationId="{C7094D77-3782-4F25-B66C-18205EF555D9}"/>
          </ac:graphicFrameMkLst>
        </pc:graphicFrameChg>
        <pc:graphicFrameChg chg="add del">
          <ac:chgData name="Natalie Vernon" userId="8b57f5f478813e47" providerId="LiveId" clId="{B367304F-B610-4B37-8F7F-5CF2824788F9}" dt="2021-07-26T20:19:15.314" v="7233" actId="26606"/>
          <ac:graphicFrameMkLst>
            <pc:docMk/>
            <pc:sldMk cId="3041355113" sldId="333"/>
            <ac:graphicFrameMk id="8" creationId="{11E20B15-83FE-48FB-B09D-963A72C1B8E8}"/>
          </ac:graphicFrameMkLst>
        </pc:graphicFrameChg>
        <pc:graphicFrameChg chg="add del">
          <ac:chgData name="Natalie Vernon" userId="8b57f5f478813e47" providerId="LiveId" clId="{B367304F-B610-4B37-8F7F-5CF2824788F9}" dt="2021-07-27T14:13:24.190" v="9400" actId="26606"/>
          <ac:graphicFrameMkLst>
            <pc:docMk/>
            <pc:sldMk cId="3041355113" sldId="333"/>
            <ac:graphicFrameMk id="45" creationId="{C7094D77-3782-4F25-B66C-18205EF555D9}"/>
          </ac:graphicFrameMkLst>
        </pc:graphicFrameChg>
        <pc:graphicFrameChg chg="add del mod modGraphic">
          <ac:chgData name="Natalie Vernon" userId="8b57f5f478813e47" providerId="LiveId" clId="{B367304F-B610-4B37-8F7F-5CF2824788F9}" dt="2021-07-27T14:19:08.903" v="9481" actId="207"/>
          <ac:graphicFrameMkLst>
            <pc:docMk/>
            <pc:sldMk cId="3041355113" sldId="333"/>
            <ac:graphicFrameMk id="59" creationId="{C7094D77-3782-4F25-B66C-18205EF555D9}"/>
          </ac:graphicFrameMkLst>
        </pc:graphicFrameChg>
        <pc:picChg chg="add mod">
          <ac:chgData name="Natalie Vernon" userId="8b57f5f478813e47" providerId="LiveId" clId="{B367304F-B610-4B37-8F7F-5CF2824788F9}" dt="2021-07-26T20:31:36.838" v="7450"/>
          <ac:picMkLst>
            <pc:docMk/>
            <pc:sldMk cId="3041355113" sldId="333"/>
            <ac:picMk id="27" creationId="{09E2DE30-648F-44FD-89C5-4A5677720F99}"/>
          </ac:picMkLst>
        </pc:picChg>
        <pc:cxnChg chg="add del">
          <ac:chgData name="Natalie Vernon" userId="8b57f5f478813e47" providerId="LiveId" clId="{B367304F-B610-4B37-8F7F-5CF2824788F9}" dt="2021-07-26T20:19:15.314" v="7233" actId="26606"/>
          <ac:cxnSpMkLst>
            <pc:docMk/>
            <pc:sldMk cId="3041355113" sldId="333"/>
            <ac:cxnSpMk id="18" creationId="{C8F51B3F-8331-4E4A-AE96-D47B1006EEAD}"/>
          </ac:cxnSpMkLst>
        </pc:cxnChg>
        <pc:cxnChg chg="add del">
          <ac:chgData name="Natalie Vernon" userId="8b57f5f478813e47" providerId="LiveId" clId="{B367304F-B610-4B37-8F7F-5CF2824788F9}" dt="2021-07-26T20:19:22.163" v="7251" actId="26606"/>
          <ac:cxnSpMkLst>
            <pc:docMk/>
            <pc:sldMk cId="3041355113" sldId="333"/>
            <ac:cxnSpMk id="21" creationId="{C49DA8F6-BCC1-4447-B54C-57856834B94B}"/>
          </ac:cxnSpMkLst>
        </pc:cxnChg>
        <pc:cxnChg chg="add del">
          <ac:chgData name="Natalie Vernon" userId="8b57f5f478813e47" providerId="LiveId" clId="{B367304F-B610-4B37-8F7F-5CF2824788F9}" dt="2021-07-27T14:01:59.115" v="8764" actId="26606"/>
          <ac:cxnSpMkLst>
            <pc:docMk/>
            <pc:sldMk cId="3041355113" sldId="333"/>
            <ac:cxnSpMk id="26" creationId="{C49DA8F6-BCC1-4447-B54C-57856834B94B}"/>
          </ac:cxnSpMkLst>
        </pc:cxnChg>
        <pc:cxnChg chg="add del">
          <ac:chgData name="Natalie Vernon" userId="8b57f5f478813e47" providerId="LiveId" clId="{B367304F-B610-4B37-8F7F-5CF2824788F9}" dt="2021-07-27T14:13:46.148" v="9409" actId="26606"/>
          <ac:cxnSpMkLst>
            <pc:docMk/>
            <pc:sldMk cId="3041355113" sldId="333"/>
            <ac:cxnSpMk id="42" creationId="{C49DA8F6-BCC1-4447-B54C-57856834B94B}"/>
          </ac:cxnSpMkLst>
        </pc:cxnChg>
        <pc:cxnChg chg="add del">
          <ac:chgData name="Natalie Vernon" userId="8b57f5f478813e47" providerId="LiveId" clId="{B367304F-B610-4B37-8F7F-5CF2824788F9}" dt="2021-07-27T14:13:46.148" v="9409" actId="26606"/>
          <ac:cxnSpMkLst>
            <pc:docMk/>
            <pc:sldMk cId="3041355113" sldId="333"/>
            <ac:cxnSpMk id="51" creationId="{C49DA8F6-BCC1-4447-B54C-57856834B94B}"/>
          </ac:cxnSpMkLst>
        </pc:cxnChg>
        <pc:cxnChg chg="add del">
          <ac:chgData name="Natalie Vernon" userId="8b57f5f478813e47" providerId="LiveId" clId="{B367304F-B610-4B37-8F7F-5CF2824788F9}" dt="2021-07-27T14:13:24.190" v="9400" actId="26606"/>
          <ac:cxnSpMkLst>
            <pc:docMk/>
            <pc:sldMk cId="3041355113" sldId="333"/>
            <ac:cxnSpMk id="54" creationId="{C8F51B3F-8331-4E4A-AE96-D47B1006EEAD}"/>
          </ac:cxnSpMkLst>
        </pc:cxnChg>
      </pc:sldChg>
      <pc:sldChg chg="addSp delSp modSp new mod ord modNotesTx">
        <pc:chgData name="Natalie Vernon" userId="8b57f5f478813e47" providerId="LiveId" clId="{B367304F-B610-4B37-8F7F-5CF2824788F9}" dt="2021-08-03T19:01:39.410" v="13311" actId="208"/>
        <pc:sldMkLst>
          <pc:docMk/>
          <pc:sldMk cId="172769855" sldId="334"/>
        </pc:sldMkLst>
        <pc:spChg chg="del">
          <ac:chgData name="Natalie Vernon" userId="8b57f5f478813e47" providerId="LiveId" clId="{B367304F-B610-4B37-8F7F-5CF2824788F9}" dt="2021-07-27T20:26:58.584" v="10688" actId="478"/>
          <ac:spMkLst>
            <pc:docMk/>
            <pc:sldMk cId="172769855" sldId="334"/>
            <ac:spMk id="2" creationId="{463F7587-6E73-4BE8-9C25-8EA5DAA0B627}"/>
          </ac:spMkLst>
        </pc:spChg>
        <pc:spChg chg="del mod">
          <ac:chgData name="Natalie Vernon" userId="8b57f5f478813e47" providerId="LiveId" clId="{B367304F-B610-4B37-8F7F-5CF2824788F9}" dt="2021-07-27T20:27:01.870" v="10690" actId="478"/>
          <ac:spMkLst>
            <pc:docMk/>
            <pc:sldMk cId="172769855" sldId="334"/>
            <ac:spMk id="3" creationId="{FC123801-8061-481A-87CF-F9C6DDFB8A40}"/>
          </ac:spMkLst>
        </pc:spChg>
        <pc:spChg chg="add del">
          <ac:chgData name="Natalie Vernon" userId="8b57f5f478813e47" providerId="LiveId" clId="{B367304F-B610-4B37-8F7F-5CF2824788F9}" dt="2021-08-03T17:44:46.726" v="13289" actId="22"/>
          <ac:spMkLst>
            <pc:docMk/>
            <pc:sldMk cId="172769855" sldId="334"/>
            <ac:spMk id="8" creationId="{28A407EC-BC15-4116-9833-CDBD8209B176}"/>
          </ac:spMkLst>
        </pc:spChg>
        <pc:picChg chg="add mod ord">
          <ac:chgData name="Natalie Vernon" userId="8b57f5f478813e47" providerId="LiveId" clId="{B367304F-B610-4B37-8F7F-5CF2824788F9}" dt="2021-08-03T19:01:03.726" v="13300" actId="1076"/>
          <ac:picMkLst>
            <pc:docMk/>
            <pc:sldMk cId="172769855" sldId="334"/>
            <ac:picMk id="3" creationId="{EEBB346E-71FC-4B7B-BA26-E7DB73C7F3D2}"/>
          </ac:picMkLst>
        </pc:picChg>
        <pc:picChg chg="add del mod">
          <ac:chgData name="Natalie Vernon" userId="8b57f5f478813e47" providerId="LiveId" clId="{B367304F-B610-4B37-8F7F-5CF2824788F9}" dt="2021-08-03T19:01:23.215" v="13305" actId="478"/>
          <ac:picMkLst>
            <pc:docMk/>
            <pc:sldMk cId="172769855" sldId="334"/>
            <ac:picMk id="4" creationId="{1C50BF8F-7EFD-4A79-AE21-DF5C9BAE74D8}"/>
          </ac:picMkLst>
        </pc:picChg>
        <pc:picChg chg="add del mod">
          <ac:chgData name="Natalie Vernon" userId="8b57f5f478813e47" providerId="LiveId" clId="{B367304F-B610-4B37-8F7F-5CF2824788F9}" dt="2021-08-03T19:00:36.926" v="13294" actId="478"/>
          <ac:picMkLst>
            <pc:docMk/>
            <pc:sldMk cId="172769855" sldId="334"/>
            <ac:picMk id="5" creationId="{DB7FA82D-F2F8-415B-A464-C789A05D0A21}"/>
          </ac:picMkLst>
        </pc:picChg>
        <pc:picChg chg="add mod">
          <ac:chgData name="Natalie Vernon" userId="8b57f5f478813e47" providerId="LiveId" clId="{B367304F-B610-4B37-8F7F-5CF2824788F9}" dt="2021-07-27T20:36:58.317" v="10788"/>
          <ac:picMkLst>
            <pc:docMk/>
            <pc:sldMk cId="172769855" sldId="334"/>
            <ac:picMk id="6" creationId="{31CBA32A-C588-4AF7-8BF2-2C3FB9A61C50}"/>
          </ac:picMkLst>
        </pc:picChg>
        <pc:picChg chg="add mod ord">
          <ac:chgData name="Natalie Vernon" userId="8b57f5f478813e47" providerId="LiveId" clId="{B367304F-B610-4B37-8F7F-5CF2824788F9}" dt="2021-08-03T19:01:31.244" v="13309" actId="171"/>
          <ac:picMkLst>
            <pc:docMk/>
            <pc:sldMk cId="172769855" sldId="334"/>
            <ac:picMk id="11" creationId="{92960ECA-0FA0-42BC-9405-554C90BFA599}"/>
          </ac:picMkLst>
        </pc:picChg>
        <pc:cxnChg chg="add mod">
          <ac:chgData name="Natalie Vernon" userId="8b57f5f478813e47" providerId="LiveId" clId="{B367304F-B610-4B37-8F7F-5CF2824788F9}" dt="2021-08-03T19:01:39.410" v="13311" actId="208"/>
          <ac:cxnSpMkLst>
            <pc:docMk/>
            <pc:sldMk cId="172769855" sldId="334"/>
            <ac:cxnSpMk id="7" creationId="{A5E2AC93-3765-4792-AD26-1F95611CDF8B}"/>
          </ac:cxnSpMkLst>
        </pc:cxnChg>
        <pc:cxnChg chg="add mod">
          <ac:chgData name="Natalie Vernon" userId="8b57f5f478813e47" providerId="LiveId" clId="{B367304F-B610-4B37-8F7F-5CF2824788F9}" dt="2021-08-03T19:01:01.083" v="13298" actId="208"/>
          <ac:cxnSpMkLst>
            <pc:docMk/>
            <pc:sldMk cId="172769855" sldId="334"/>
            <ac:cxnSpMk id="9" creationId="{F8F34181-0FDF-49BA-805A-67CB212A1269}"/>
          </ac:cxnSpMkLst>
        </pc:cxnChg>
      </pc:sldChg>
      <pc:sldChg chg="addSp delSp modSp add mod ord delAnim">
        <pc:chgData name="Natalie Vernon" userId="8b57f5f478813e47" providerId="LiveId" clId="{B367304F-B610-4B37-8F7F-5CF2824788F9}" dt="2021-08-03T19:07:25.126" v="13395" actId="14100"/>
        <pc:sldMkLst>
          <pc:docMk/>
          <pc:sldMk cId="3451498077" sldId="335"/>
        </pc:sldMkLst>
        <pc:graphicFrameChg chg="add mod">
          <ac:chgData name="Natalie Vernon" userId="8b57f5f478813e47" providerId="LiveId" clId="{B367304F-B610-4B37-8F7F-5CF2824788F9}" dt="2021-08-03T19:02:08.005" v="13313"/>
          <ac:graphicFrameMkLst>
            <pc:docMk/>
            <pc:sldMk cId="3451498077" sldId="335"/>
            <ac:graphicFrameMk id="15" creationId="{11E7F778-D31B-4489-B696-37EEE9C94BD8}"/>
          </ac:graphicFrameMkLst>
        </pc:graphicFrameChg>
        <pc:picChg chg="del">
          <ac:chgData name="Natalie Vernon" userId="8b57f5f478813e47" providerId="LiveId" clId="{B367304F-B610-4B37-8F7F-5CF2824788F9}" dt="2021-07-27T20:39:55.227" v="10850" actId="478"/>
          <ac:picMkLst>
            <pc:docMk/>
            <pc:sldMk cId="3451498077" sldId="335"/>
            <ac:picMk id="2" creationId="{A7A5F1D0-F296-4BDE-9CB9-B12CE24F24CB}"/>
          </ac:picMkLst>
        </pc:picChg>
        <pc:picChg chg="add mod ord">
          <ac:chgData name="Natalie Vernon" userId="8b57f5f478813e47" providerId="LiveId" clId="{B367304F-B610-4B37-8F7F-5CF2824788F9}" dt="2021-08-03T19:07:17.679" v="13393" actId="171"/>
          <ac:picMkLst>
            <pc:docMk/>
            <pc:sldMk cId="3451498077" sldId="335"/>
            <ac:picMk id="2" creationId="{BEE80507-07C1-4838-8AAD-1E5643B2C987}"/>
          </ac:picMkLst>
        </pc:picChg>
        <pc:picChg chg="add del mod">
          <ac:chgData name="Natalie Vernon" userId="8b57f5f478813e47" providerId="LiveId" clId="{B367304F-B610-4B37-8F7F-5CF2824788F9}" dt="2021-08-03T19:02:19.775" v="13319" actId="478"/>
          <ac:picMkLst>
            <pc:docMk/>
            <pc:sldMk cId="3451498077" sldId="335"/>
            <ac:picMk id="3" creationId="{0FC351C8-76C6-443B-9137-4A89AD5A22C7}"/>
          </ac:picMkLst>
        </pc:picChg>
        <pc:picChg chg="add del mod ord">
          <ac:chgData name="Natalie Vernon" userId="8b57f5f478813e47" providerId="LiveId" clId="{B367304F-B610-4B37-8F7F-5CF2824788F9}" dt="2021-08-03T19:04:08.409" v="13346" actId="478"/>
          <ac:picMkLst>
            <pc:docMk/>
            <pc:sldMk cId="3451498077" sldId="335"/>
            <ac:picMk id="4" creationId="{A7229644-B427-4E40-82AC-D998FC80B6DD}"/>
          </ac:picMkLst>
        </pc:picChg>
        <pc:picChg chg="del">
          <ac:chgData name="Natalie Vernon" userId="8b57f5f478813e47" providerId="LiveId" clId="{B367304F-B610-4B37-8F7F-5CF2824788F9}" dt="2021-07-27T20:39:54.079" v="10849" actId="478"/>
          <ac:picMkLst>
            <pc:docMk/>
            <pc:sldMk cId="3451498077" sldId="335"/>
            <ac:picMk id="5" creationId="{968B0490-BF82-4109-A208-26A0CF2DE570}"/>
          </ac:picMkLst>
        </pc:picChg>
        <pc:picChg chg="add del mod ord">
          <ac:chgData name="Natalie Vernon" userId="8b57f5f478813e47" providerId="LiveId" clId="{B367304F-B610-4B37-8F7F-5CF2824788F9}" dt="2021-08-03T19:03:04.317" v="13330" actId="478"/>
          <ac:picMkLst>
            <pc:docMk/>
            <pc:sldMk cId="3451498077" sldId="335"/>
            <ac:picMk id="6" creationId="{FEEB80B6-E05B-4584-A1DB-B6CF61255DF6}"/>
          </ac:picMkLst>
        </pc:picChg>
        <pc:picChg chg="add mod ord">
          <ac:chgData name="Natalie Vernon" userId="8b57f5f478813e47" providerId="LiveId" clId="{B367304F-B610-4B37-8F7F-5CF2824788F9}" dt="2021-08-03T19:06:59.011" v="13388" actId="1076"/>
          <ac:picMkLst>
            <pc:docMk/>
            <pc:sldMk cId="3451498077" sldId="335"/>
            <ac:picMk id="7" creationId="{825C8505-73FD-4E8D-9F4A-B59FCB3A1D93}"/>
          </ac:picMkLst>
        </pc:picChg>
        <pc:picChg chg="del">
          <ac:chgData name="Natalie Vernon" userId="8b57f5f478813e47" providerId="LiveId" clId="{B367304F-B610-4B37-8F7F-5CF2824788F9}" dt="2021-07-27T20:39:55.946" v="10851" actId="478"/>
          <ac:picMkLst>
            <pc:docMk/>
            <pc:sldMk cId="3451498077" sldId="335"/>
            <ac:picMk id="7" creationId="{F632B7D9-7C52-4152-A3E5-1E73B36F74D1}"/>
          </ac:picMkLst>
        </pc:picChg>
        <pc:picChg chg="add del mod ord">
          <ac:chgData name="Natalie Vernon" userId="8b57f5f478813e47" providerId="LiveId" clId="{B367304F-B610-4B37-8F7F-5CF2824788F9}" dt="2021-08-03T19:06:17.759" v="13378" actId="478"/>
          <ac:picMkLst>
            <pc:docMk/>
            <pc:sldMk cId="3451498077" sldId="335"/>
            <ac:picMk id="8" creationId="{B35D9D8A-0BB3-4263-A0B7-A422627E9483}"/>
          </ac:picMkLst>
        </pc:picChg>
        <pc:picChg chg="del">
          <ac:chgData name="Natalie Vernon" userId="8b57f5f478813e47" providerId="LiveId" clId="{B367304F-B610-4B37-8F7F-5CF2824788F9}" dt="2021-07-27T20:39:58.967" v="10854" actId="478"/>
          <ac:picMkLst>
            <pc:docMk/>
            <pc:sldMk cId="3451498077" sldId="335"/>
            <ac:picMk id="10" creationId="{871CD358-7EC3-41C5-BB9D-A08D71AF9081}"/>
          </ac:picMkLst>
        </pc:picChg>
        <pc:picChg chg="add mod ord">
          <ac:chgData name="Natalie Vernon" userId="8b57f5f478813e47" providerId="LiveId" clId="{B367304F-B610-4B37-8F7F-5CF2824788F9}" dt="2021-08-03T19:05:52.064" v="13371" actId="14100"/>
          <ac:picMkLst>
            <pc:docMk/>
            <pc:sldMk cId="3451498077" sldId="335"/>
            <ac:picMk id="10" creationId="{E49B14AD-131B-4192-B0D8-37ADC122BB07}"/>
          </ac:picMkLst>
        </pc:picChg>
        <pc:picChg chg="del">
          <ac:chgData name="Natalie Vernon" userId="8b57f5f478813e47" providerId="LiveId" clId="{B367304F-B610-4B37-8F7F-5CF2824788F9}" dt="2021-07-27T20:39:57.985" v="10853" actId="478"/>
          <ac:picMkLst>
            <pc:docMk/>
            <pc:sldMk cId="3451498077" sldId="335"/>
            <ac:picMk id="11" creationId="{360B79DB-BCBD-4EA2-AD20-1395EB6343F2}"/>
          </ac:picMkLst>
        </pc:picChg>
        <pc:picChg chg="add mod ord">
          <ac:chgData name="Natalie Vernon" userId="8b57f5f478813e47" providerId="LiveId" clId="{B367304F-B610-4B37-8F7F-5CF2824788F9}" dt="2021-08-03T19:06:29.548" v="13380" actId="171"/>
          <ac:picMkLst>
            <pc:docMk/>
            <pc:sldMk cId="3451498077" sldId="335"/>
            <ac:picMk id="13" creationId="{06F91CBB-6FAF-4DDF-9721-4915B88A7A1F}"/>
          </ac:picMkLst>
        </pc:picChg>
        <pc:picChg chg="del">
          <ac:chgData name="Natalie Vernon" userId="8b57f5f478813e47" providerId="LiveId" clId="{B367304F-B610-4B37-8F7F-5CF2824788F9}" dt="2021-07-27T20:39:56.680" v="10852" actId="478"/>
          <ac:picMkLst>
            <pc:docMk/>
            <pc:sldMk cId="3451498077" sldId="335"/>
            <ac:picMk id="13" creationId="{0E30BDD5-9F46-40C1-8DA8-934BA9CC908C}"/>
          </ac:picMkLst>
        </pc:picChg>
        <pc:picChg chg="del">
          <ac:chgData name="Natalie Vernon" userId="8b57f5f478813e47" providerId="LiveId" clId="{B367304F-B610-4B37-8F7F-5CF2824788F9}" dt="2021-07-27T20:41:42.732" v="10874" actId="478"/>
          <ac:picMkLst>
            <pc:docMk/>
            <pc:sldMk cId="3451498077" sldId="335"/>
            <ac:picMk id="19" creationId="{F822C53D-41D0-48BA-A112-DFD50EB5257A}"/>
          </ac:picMkLst>
        </pc:picChg>
        <pc:picChg chg="del">
          <ac:chgData name="Natalie Vernon" userId="8b57f5f478813e47" providerId="LiveId" clId="{B367304F-B610-4B37-8F7F-5CF2824788F9}" dt="2021-07-27T20:41:26.238" v="10870" actId="478"/>
          <ac:picMkLst>
            <pc:docMk/>
            <pc:sldMk cId="3451498077" sldId="335"/>
            <ac:picMk id="20" creationId="{9F386832-DDC8-48F8-AD21-49B363108584}"/>
          </ac:picMkLst>
        </pc:picChg>
        <pc:picChg chg="del">
          <ac:chgData name="Natalie Vernon" userId="8b57f5f478813e47" providerId="LiveId" clId="{B367304F-B610-4B37-8F7F-5CF2824788F9}" dt="2021-07-27T20:40:31.782" v="10859" actId="478"/>
          <ac:picMkLst>
            <pc:docMk/>
            <pc:sldMk cId="3451498077" sldId="335"/>
            <ac:picMk id="21" creationId="{36BE66FC-BCBE-41A7-A2A8-4CFD70B677F6}"/>
          </ac:picMkLst>
        </pc:picChg>
        <pc:picChg chg="del">
          <ac:chgData name="Natalie Vernon" userId="8b57f5f478813e47" providerId="LiveId" clId="{B367304F-B610-4B37-8F7F-5CF2824788F9}" dt="2021-07-27T20:40:48.747" v="10863" actId="478"/>
          <ac:picMkLst>
            <pc:docMk/>
            <pc:sldMk cId="3451498077" sldId="335"/>
            <ac:picMk id="22" creationId="{C6A4BD69-F2D6-4F74-83DF-1FF954204040}"/>
          </ac:picMkLst>
        </pc:picChg>
        <pc:picChg chg="add mod ord">
          <ac:chgData name="Natalie Vernon" userId="8b57f5f478813e47" providerId="LiveId" clId="{B367304F-B610-4B37-8F7F-5CF2824788F9}" dt="2021-08-03T19:04:34.222" v="13357" actId="171"/>
          <ac:picMkLst>
            <pc:docMk/>
            <pc:sldMk cId="3451498077" sldId="335"/>
            <ac:picMk id="29" creationId="{7F540CD5-24AF-4A53-B69B-F0B0144AB4D5}"/>
          </ac:picMkLst>
        </pc:picChg>
        <pc:cxnChg chg="add del mod">
          <ac:chgData name="Natalie Vernon" userId="8b57f5f478813e47" providerId="LiveId" clId="{B367304F-B610-4B37-8F7F-5CF2824788F9}" dt="2021-07-27T20:40:19.273" v="10857" actId="478"/>
          <ac:cxnSpMkLst>
            <pc:docMk/>
            <pc:sldMk cId="3451498077" sldId="335"/>
            <ac:cxnSpMk id="17" creationId="{B5BAD333-87AC-4B31-8C8B-00C7F0679AE5}"/>
          </ac:cxnSpMkLst>
        </pc:cxnChg>
        <pc:cxnChg chg="add mod">
          <ac:chgData name="Natalie Vernon" userId="8b57f5f478813e47" providerId="LiveId" clId="{B367304F-B610-4B37-8F7F-5CF2824788F9}" dt="2021-08-03T19:07:25.126" v="13395" actId="14100"/>
          <ac:cxnSpMkLst>
            <pc:docMk/>
            <pc:sldMk cId="3451498077" sldId="335"/>
            <ac:cxnSpMk id="23" creationId="{C542E4A3-F678-4E05-B136-71DB1D8854B9}"/>
          </ac:cxnSpMkLst>
        </pc:cxnChg>
        <pc:cxnChg chg="add mod">
          <ac:chgData name="Natalie Vernon" userId="8b57f5f478813e47" providerId="LiveId" clId="{B367304F-B610-4B37-8F7F-5CF2824788F9}" dt="2021-08-03T19:05:23.729" v="13369" actId="1035"/>
          <ac:cxnSpMkLst>
            <pc:docMk/>
            <pc:sldMk cId="3451498077" sldId="335"/>
            <ac:cxnSpMk id="24" creationId="{C54F0E27-4291-4324-ABB3-F166A20B340C}"/>
          </ac:cxnSpMkLst>
        </pc:cxnChg>
        <pc:cxnChg chg="add mod">
          <ac:chgData name="Natalie Vernon" userId="8b57f5f478813e47" providerId="LiveId" clId="{B367304F-B610-4B37-8F7F-5CF2824788F9}" dt="2021-08-03T19:02:35.830" v="13325" actId="14100"/>
          <ac:cxnSpMkLst>
            <pc:docMk/>
            <pc:sldMk cId="3451498077" sldId="335"/>
            <ac:cxnSpMk id="25" creationId="{E4D3E0A7-2975-4DB6-90D0-7CF32371EABF}"/>
          </ac:cxnSpMkLst>
        </pc:cxnChg>
        <pc:cxnChg chg="add mod">
          <ac:chgData name="Natalie Vernon" userId="8b57f5f478813e47" providerId="LiveId" clId="{B367304F-B610-4B37-8F7F-5CF2824788F9}" dt="2021-08-03T19:06:41.088" v="13384" actId="14100"/>
          <ac:cxnSpMkLst>
            <pc:docMk/>
            <pc:sldMk cId="3451498077" sldId="335"/>
            <ac:cxnSpMk id="27" creationId="{52D1C810-6717-45C3-896A-BFF02E963DCC}"/>
          </ac:cxnSpMkLst>
        </pc:cxnChg>
      </pc:sldChg>
      <pc:sldChg chg="addSp modSp add mod ord modAnim">
        <pc:chgData name="Natalie Vernon" userId="8b57f5f478813e47" providerId="LiveId" clId="{B367304F-B610-4B37-8F7F-5CF2824788F9}" dt="2021-07-27T20:57:09.984" v="11170" actId="166"/>
        <pc:sldMkLst>
          <pc:docMk/>
          <pc:sldMk cId="936539682" sldId="336"/>
        </pc:sldMkLst>
        <pc:picChg chg="ord">
          <ac:chgData name="Natalie Vernon" userId="8b57f5f478813e47" providerId="LiveId" clId="{B367304F-B610-4B37-8F7F-5CF2824788F9}" dt="2021-07-27T20:57:09.984" v="11170" actId="166"/>
          <ac:picMkLst>
            <pc:docMk/>
            <pc:sldMk cId="936539682" sldId="336"/>
            <ac:picMk id="7" creationId="{F632B7D9-7C52-4152-A3E5-1E73B36F74D1}"/>
          </ac:picMkLst>
        </pc:picChg>
        <pc:picChg chg="add mod ord">
          <ac:chgData name="Natalie Vernon" userId="8b57f5f478813e47" providerId="LiveId" clId="{B367304F-B610-4B37-8F7F-5CF2824788F9}" dt="2021-07-27T20:56:57.514" v="11165" actId="171"/>
          <ac:picMkLst>
            <pc:docMk/>
            <pc:sldMk cId="936539682" sldId="336"/>
            <ac:picMk id="15" creationId="{97D149D2-1792-4272-9F53-742D73E8D56D}"/>
          </ac:picMkLst>
        </pc:picChg>
      </pc:sldChg>
      <pc:sldChg chg="addSp modSp new mod ord">
        <pc:chgData name="Natalie Vernon" userId="8b57f5f478813e47" providerId="LiveId" clId="{B367304F-B610-4B37-8F7F-5CF2824788F9}" dt="2021-07-27T20:56:25.248" v="11152"/>
        <pc:sldMkLst>
          <pc:docMk/>
          <pc:sldMk cId="3155714794" sldId="337"/>
        </pc:sldMkLst>
        <pc:spChg chg="mod">
          <ac:chgData name="Natalie Vernon" userId="8b57f5f478813e47" providerId="LiveId" clId="{B367304F-B610-4B37-8F7F-5CF2824788F9}" dt="2021-07-27T20:48:02.015" v="10982" actId="20577"/>
          <ac:spMkLst>
            <pc:docMk/>
            <pc:sldMk cId="3155714794" sldId="337"/>
            <ac:spMk id="2" creationId="{49771F6D-F004-4611-BA38-2C70FD2A2505}"/>
          </ac:spMkLst>
        </pc:spChg>
        <pc:spChg chg="mod">
          <ac:chgData name="Natalie Vernon" userId="8b57f5f478813e47" providerId="LiveId" clId="{B367304F-B610-4B37-8F7F-5CF2824788F9}" dt="2021-07-27T20:48:17.704" v="11021" actId="20577"/>
          <ac:spMkLst>
            <pc:docMk/>
            <pc:sldMk cId="3155714794" sldId="337"/>
            <ac:spMk id="3" creationId="{BC519EC3-C7C3-4BB4-8F96-5B421BD282D1}"/>
          </ac:spMkLst>
        </pc:spChg>
        <pc:picChg chg="add mod">
          <ac:chgData name="Natalie Vernon" userId="8b57f5f478813e47" providerId="LiveId" clId="{B367304F-B610-4B37-8F7F-5CF2824788F9}" dt="2021-07-27T20:56:25.248" v="11152"/>
          <ac:picMkLst>
            <pc:docMk/>
            <pc:sldMk cId="3155714794" sldId="337"/>
            <ac:picMk id="4" creationId="{617701F3-D4F3-4B2D-B0C0-4124302026AD}"/>
          </ac:picMkLst>
        </pc:picChg>
      </pc:sldChg>
      <pc:sldChg chg="addSp delSp modSp add mod ord modClrScheme delAnim modAnim delDesignElem chgLayout modNotesTx">
        <pc:chgData name="Natalie Vernon" userId="8b57f5f478813e47" providerId="LiveId" clId="{B367304F-B610-4B37-8F7F-5CF2824788F9}" dt="2021-07-28T19:44:55.361" v="12970" actId="1076"/>
        <pc:sldMkLst>
          <pc:docMk/>
          <pc:sldMk cId="179968259" sldId="338"/>
        </pc:sldMkLst>
        <pc:spChg chg="add del mod ord">
          <ac:chgData name="Natalie Vernon" userId="8b57f5f478813e47" providerId="LiveId" clId="{B367304F-B610-4B37-8F7F-5CF2824788F9}" dt="2021-07-27T20:53:04.194" v="11086" actId="700"/>
          <ac:spMkLst>
            <pc:docMk/>
            <pc:sldMk cId="179968259" sldId="338"/>
            <ac:spMk id="2" creationId="{F1525FCF-267F-442C-930D-85119BFFEF95}"/>
          </ac:spMkLst>
        </pc:spChg>
        <pc:spChg chg="add del mod ord">
          <ac:chgData name="Natalie Vernon" userId="8b57f5f478813e47" providerId="LiveId" clId="{B367304F-B610-4B37-8F7F-5CF2824788F9}" dt="2021-07-27T20:53:04.194" v="11086" actId="700"/>
          <ac:spMkLst>
            <pc:docMk/>
            <pc:sldMk cId="179968259" sldId="338"/>
            <ac:spMk id="5" creationId="{558C0BBE-B006-444A-A163-CFBCDFFAFD49}"/>
          </ac:spMkLst>
        </pc:spChg>
        <pc:spChg chg="add del mod ord">
          <ac:chgData name="Natalie Vernon" userId="8b57f5f478813e47" providerId="LiveId" clId="{B367304F-B610-4B37-8F7F-5CF2824788F9}" dt="2021-07-27T20:53:03.075" v="11084" actId="700"/>
          <ac:spMkLst>
            <pc:docMk/>
            <pc:sldMk cId="179968259" sldId="338"/>
            <ac:spMk id="6" creationId="{727FC937-2238-4B9D-AFCF-52A870944F08}"/>
          </ac:spMkLst>
        </pc:spChg>
        <pc:spChg chg="add del">
          <ac:chgData name="Natalie Vernon" userId="8b57f5f478813e47" providerId="LiveId" clId="{B367304F-B610-4B37-8F7F-5CF2824788F9}" dt="2021-07-27T20:53:03.702" v="11085" actId="26606"/>
          <ac:spMkLst>
            <pc:docMk/>
            <pc:sldMk cId="179968259" sldId="338"/>
            <ac:spMk id="10" creationId="{D9FB580A-BA0E-4D5E-90F4-C42767A78389}"/>
          </ac:spMkLst>
        </pc:spChg>
        <pc:spChg chg="add del">
          <ac:chgData name="Natalie Vernon" userId="8b57f5f478813e47" providerId="LiveId" clId="{B367304F-B610-4B37-8F7F-5CF2824788F9}" dt="2021-07-27T20:53:03.702" v="11085" actId="26606"/>
          <ac:spMkLst>
            <pc:docMk/>
            <pc:sldMk cId="179968259" sldId="338"/>
            <ac:spMk id="11" creationId="{508BEF50-7B1E-49A4-BC19-5F4F1D755E64}"/>
          </ac:spMkLst>
        </pc:spChg>
        <pc:spChg chg="add del">
          <ac:chgData name="Natalie Vernon" userId="8b57f5f478813e47" providerId="LiveId" clId="{B367304F-B610-4B37-8F7F-5CF2824788F9}" dt="2021-07-27T20:53:04.698" v="11087" actId="26606"/>
          <ac:spMkLst>
            <pc:docMk/>
            <pc:sldMk cId="179968259" sldId="338"/>
            <ac:spMk id="12" creationId="{3F672E71-4896-412C-9C70-888CBA0C2F28}"/>
          </ac:spMkLst>
        </pc:spChg>
        <pc:spChg chg="add del">
          <ac:chgData name="Natalie Vernon" userId="8b57f5f478813e47" providerId="LiveId" clId="{B367304F-B610-4B37-8F7F-5CF2824788F9}" dt="2021-07-27T20:53:04.698" v="11087" actId="26606"/>
          <ac:spMkLst>
            <pc:docMk/>
            <pc:sldMk cId="179968259" sldId="338"/>
            <ac:spMk id="14" creationId="{508BEF50-7B1E-49A4-BC19-5F4F1D755E64}"/>
          </ac:spMkLst>
        </pc:spChg>
        <pc:spChg chg="add del">
          <ac:chgData name="Natalie Vernon" userId="8b57f5f478813e47" providerId="LiveId" clId="{B367304F-B610-4B37-8F7F-5CF2824788F9}" dt="2021-07-27T20:53:03.702" v="11085" actId="26606"/>
          <ac:spMkLst>
            <pc:docMk/>
            <pc:sldMk cId="179968259" sldId="338"/>
            <ac:spMk id="15" creationId="{3FBAD350-5664-4811-A208-657FB882D350}"/>
          </ac:spMkLst>
        </pc:spChg>
        <pc:spChg chg="add del">
          <ac:chgData name="Natalie Vernon" userId="8b57f5f478813e47" providerId="LiveId" clId="{B367304F-B610-4B37-8F7F-5CF2824788F9}" dt="2021-07-27T20:53:04.698" v="11087" actId="26606"/>
          <ac:spMkLst>
            <pc:docMk/>
            <pc:sldMk cId="179968259" sldId="338"/>
            <ac:spMk id="16" creationId="{3FBAD350-5664-4811-A208-657FB882D350}"/>
          </ac:spMkLst>
        </pc:spChg>
        <pc:spChg chg="add del">
          <ac:chgData name="Natalie Vernon" userId="8b57f5f478813e47" providerId="LiveId" clId="{B367304F-B610-4B37-8F7F-5CF2824788F9}" dt="2021-07-27T20:53:03.702" v="11085" actId="26606"/>
          <ac:spMkLst>
            <pc:docMk/>
            <pc:sldMk cId="179968259" sldId="338"/>
            <ac:spMk id="17" creationId="{AEA7509D-F04F-40CB-A0B3-EEF16499CC9F}"/>
          </ac:spMkLst>
        </pc:spChg>
        <pc:spChg chg="add del">
          <ac:chgData name="Natalie Vernon" userId="8b57f5f478813e47" providerId="LiveId" clId="{B367304F-B610-4B37-8F7F-5CF2824788F9}" dt="2021-07-27T20:53:04.698" v="11087" actId="26606"/>
          <ac:spMkLst>
            <pc:docMk/>
            <pc:sldMk cId="179968259" sldId="338"/>
            <ac:spMk id="18" creationId="{C39ADB8F-D187-49D7-BDCF-C1B6DC727068}"/>
          </ac:spMkLst>
        </pc:spChg>
        <pc:spChg chg="add del mod ord">
          <ac:chgData name="Natalie Vernon" userId="8b57f5f478813e47" providerId="LiveId" clId="{B367304F-B610-4B37-8F7F-5CF2824788F9}" dt="2021-07-27T20:53:03.075" v="11084" actId="700"/>
          <ac:spMkLst>
            <pc:docMk/>
            <pc:sldMk cId="179968259" sldId="338"/>
            <ac:spMk id="19" creationId="{D10215D9-F3D4-463B-91E4-9E44FE03EC49}"/>
          </ac:spMkLst>
        </pc:spChg>
        <pc:spChg chg="add del mod ord">
          <ac:chgData name="Natalie Vernon" userId="8b57f5f478813e47" providerId="LiveId" clId="{B367304F-B610-4B37-8F7F-5CF2824788F9}" dt="2021-07-27T20:53:02.468" v="11083" actId="700"/>
          <ac:spMkLst>
            <pc:docMk/>
            <pc:sldMk cId="179968259" sldId="338"/>
            <ac:spMk id="20" creationId="{CD456647-ACE7-4FDF-AA6C-DE33570DA7E5}"/>
          </ac:spMkLst>
        </pc:spChg>
        <pc:spChg chg="add del mod ord">
          <ac:chgData name="Natalie Vernon" userId="8b57f5f478813e47" providerId="LiveId" clId="{B367304F-B610-4B37-8F7F-5CF2824788F9}" dt="2021-07-27T20:53:02.468" v="11083" actId="700"/>
          <ac:spMkLst>
            <pc:docMk/>
            <pc:sldMk cId="179968259" sldId="338"/>
            <ac:spMk id="21" creationId="{5C5F712E-F713-4E0B-BCB4-753656C0A815}"/>
          </ac:spMkLst>
        </pc:spChg>
        <pc:spChg chg="add del mod ord">
          <ac:chgData name="Natalie Vernon" userId="8b57f5f478813e47" providerId="LiveId" clId="{B367304F-B610-4B37-8F7F-5CF2824788F9}" dt="2021-07-27T20:53:02.063" v="11082" actId="700"/>
          <ac:spMkLst>
            <pc:docMk/>
            <pc:sldMk cId="179968259" sldId="338"/>
            <ac:spMk id="22" creationId="{CFE74030-6C0B-42DF-B3F3-F072F6A80C1F}"/>
          </ac:spMkLst>
        </pc:spChg>
        <pc:spChg chg="add del mod ord">
          <ac:chgData name="Natalie Vernon" userId="8b57f5f478813e47" providerId="LiveId" clId="{B367304F-B610-4B37-8F7F-5CF2824788F9}" dt="2021-07-27T20:53:02.063" v="11082" actId="700"/>
          <ac:spMkLst>
            <pc:docMk/>
            <pc:sldMk cId="179968259" sldId="338"/>
            <ac:spMk id="24" creationId="{486FF142-5C4D-439F-A8E1-9914DBE361BA}"/>
          </ac:spMkLst>
        </pc:spChg>
        <pc:spChg chg="add del">
          <ac:chgData name="Natalie Vernon" userId="8b57f5f478813e47" providerId="LiveId" clId="{B367304F-B610-4B37-8F7F-5CF2824788F9}" dt="2021-07-27T20:52:55.870" v="11077" actId="26606"/>
          <ac:spMkLst>
            <pc:docMk/>
            <pc:sldMk cId="179968259" sldId="338"/>
            <ac:spMk id="29" creationId="{D9FB580A-BA0E-4D5E-90F4-C42767A78389}"/>
          </ac:spMkLst>
        </pc:spChg>
        <pc:spChg chg="add del">
          <ac:chgData name="Natalie Vernon" userId="8b57f5f478813e47" providerId="LiveId" clId="{B367304F-B610-4B37-8F7F-5CF2824788F9}" dt="2021-07-27T20:52:55.870" v="11077" actId="26606"/>
          <ac:spMkLst>
            <pc:docMk/>
            <pc:sldMk cId="179968259" sldId="338"/>
            <ac:spMk id="31" creationId="{508BEF50-7B1E-49A4-BC19-5F4F1D755E64}"/>
          </ac:spMkLst>
        </pc:spChg>
        <pc:spChg chg="add del">
          <ac:chgData name="Natalie Vernon" userId="8b57f5f478813e47" providerId="LiveId" clId="{B367304F-B610-4B37-8F7F-5CF2824788F9}" dt="2021-07-27T20:52:55.870" v="11077" actId="26606"/>
          <ac:spMkLst>
            <pc:docMk/>
            <pc:sldMk cId="179968259" sldId="338"/>
            <ac:spMk id="33" creationId="{3FBAD350-5664-4811-A208-657FB882D350}"/>
          </ac:spMkLst>
        </pc:spChg>
        <pc:spChg chg="add del">
          <ac:chgData name="Natalie Vernon" userId="8b57f5f478813e47" providerId="LiveId" clId="{B367304F-B610-4B37-8F7F-5CF2824788F9}" dt="2021-07-27T20:52:55.870" v="11077" actId="26606"/>
          <ac:spMkLst>
            <pc:docMk/>
            <pc:sldMk cId="179968259" sldId="338"/>
            <ac:spMk id="35" creationId="{AEA7509D-F04F-40CB-A0B3-EEF16499CC9F}"/>
          </ac:spMkLst>
        </pc:spChg>
        <pc:spChg chg="add del">
          <ac:chgData name="Natalie Vernon" userId="8b57f5f478813e47" providerId="LiveId" clId="{B367304F-B610-4B37-8F7F-5CF2824788F9}" dt="2021-07-27T20:52:56.935" v="11079" actId="26606"/>
          <ac:spMkLst>
            <pc:docMk/>
            <pc:sldMk cId="179968259" sldId="338"/>
            <ac:spMk id="37" creationId="{3F672E71-4896-412C-9C70-888CBA0C2F28}"/>
          </ac:spMkLst>
        </pc:spChg>
        <pc:spChg chg="add del">
          <ac:chgData name="Natalie Vernon" userId="8b57f5f478813e47" providerId="LiveId" clId="{B367304F-B610-4B37-8F7F-5CF2824788F9}" dt="2021-07-27T20:52:56.935" v="11079" actId="26606"/>
          <ac:spMkLst>
            <pc:docMk/>
            <pc:sldMk cId="179968259" sldId="338"/>
            <ac:spMk id="38" creationId="{508BEF50-7B1E-49A4-BC19-5F4F1D755E64}"/>
          </ac:spMkLst>
        </pc:spChg>
        <pc:spChg chg="add del">
          <ac:chgData name="Natalie Vernon" userId="8b57f5f478813e47" providerId="LiveId" clId="{B367304F-B610-4B37-8F7F-5CF2824788F9}" dt="2021-07-27T20:52:56.935" v="11079" actId="26606"/>
          <ac:spMkLst>
            <pc:docMk/>
            <pc:sldMk cId="179968259" sldId="338"/>
            <ac:spMk id="39" creationId="{3FBAD350-5664-4811-A208-657FB882D350}"/>
          </ac:spMkLst>
        </pc:spChg>
        <pc:spChg chg="add del">
          <ac:chgData name="Natalie Vernon" userId="8b57f5f478813e47" providerId="LiveId" clId="{B367304F-B610-4B37-8F7F-5CF2824788F9}" dt="2021-07-27T20:52:56.935" v="11079" actId="26606"/>
          <ac:spMkLst>
            <pc:docMk/>
            <pc:sldMk cId="179968259" sldId="338"/>
            <ac:spMk id="40" creationId="{C39ADB8F-D187-49D7-BDCF-C1B6DC727068}"/>
          </ac:spMkLst>
        </pc:spChg>
        <pc:spChg chg="add del">
          <ac:chgData name="Natalie Vernon" userId="8b57f5f478813e47" providerId="LiveId" clId="{B367304F-B610-4B37-8F7F-5CF2824788F9}" dt="2021-07-27T20:53:01.591" v="11081" actId="26606"/>
          <ac:spMkLst>
            <pc:docMk/>
            <pc:sldMk cId="179968259" sldId="338"/>
            <ac:spMk id="42" creationId="{D9FB580A-BA0E-4D5E-90F4-C42767A78389}"/>
          </ac:spMkLst>
        </pc:spChg>
        <pc:spChg chg="add del">
          <ac:chgData name="Natalie Vernon" userId="8b57f5f478813e47" providerId="LiveId" clId="{B367304F-B610-4B37-8F7F-5CF2824788F9}" dt="2021-07-27T20:53:01.591" v="11081" actId="26606"/>
          <ac:spMkLst>
            <pc:docMk/>
            <pc:sldMk cId="179968259" sldId="338"/>
            <ac:spMk id="43" creationId="{508BEF50-7B1E-49A4-BC19-5F4F1D755E64}"/>
          </ac:spMkLst>
        </pc:spChg>
        <pc:spChg chg="add del">
          <ac:chgData name="Natalie Vernon" userId="8b57f5f478813e47" providerId="LiveId" clId="{B367304F-B610-4B37-8F7F-5CF2824788F9}" dt="2021-07-27T20:53:01.591" v="11081" actId="26606"/>
          <ac:spMkLst>
            <pc:docMk/>
            <pc:sldMk cId="179968259" sldId="338"/>
            <ac:spMk id="44" creationId="{3FBAD350-5664-4811-A208-657FB882D350}"/>
          </ac:spMkLst>
        </pc:spChg>
        <pc:spChg chg="add del">
          <ac:chgData name="Natalie Vernon" userId="8b57f5f478813e47" providerId="LiveId" clId="{B367304F-B610-4B37-8F7F-5CF2824788F9}" dt="2021-07-27T20:53:01.591" v="11081" actId="26606"/>
          <ac:spMkLst>
            <pc:docMk/>
            <pc:sldMk cId="179968259" sldId="338"/>
            <ac:spMk id="45" creationId="{AEA7509D-F04F-40CB-A0B3-EEF16499CC9F}"/>
          </ac:spMkLst>
        </pc:spChg>
        <pc:picChg chg="mod ord">
          <ac:chgData name="Natalie Vernon" userId="8b57f5f478813e47" providerId="LiveId" clId="{B367304F-B610-4B37-8F7F-5CF2824788F9}" dt="2021-07-28T19:44:50.829" v="12969" actId="1076"/>
          <ac:picMkLst>
            <pc:docMk/>
            <pc:sldMk cId="179968259" sldId="338"/>
            <ac:picMk id="3" creationId="{91690182-2AF1-4554-8C0B-27D6A1C19120}"/>
          </ac:picMkLst>
        </pc:picChg>
        <pc:picChg chg="mod ord">
          <ac:chgData name="Natalie Vernon" userId="8b57f5f478813e47" providerId="LiveId" clId="{B367304F-B610-4B37-8F7F-5CF2824788F9}" dt="2021-07-27T20:53:43.221" v="11102" actId="1076"/>
          <ac:picMkLst>
            <pc:docMk/>
            <pc:sldMk cId="179968259" sldId="338"/>
            <ac:picMk id="4" creationId="{1B1F6233-79B2-4A3A-B3FE-1F9E9B91177F}"/>
          </ac:picMkLst>
        </pc:picChg>
        <pc:picChg chg="mod ord">
          <ac:chgData name="Natalie Vernon" userId="8b57f5f478813e47" providerId="LiveId" clId="{B367304F-B610-4B37-8F7F-5CF2824788F9}" dt="2021-07-28T19:44:40.755" v="12966" actId="1076"/>
          <ac:picMkLst>
            <pc:docMk/>
            <pc:sldMk cId="179968259" sldId="338"/>
            <ac:picMk id="7" creationId="{F632B7D9-7C52-4152-A3E5-1E73B36F74D1}"/>
          </ac:picMkLst>
        </pc:picChg>
        <pc:picChg chg="del">
          <ac:chgData name="Natalie Vernon" userId="8b57f5f478813e47" providerId="LiveId" clId="{B367304F-B610-4B37-8F7F-5CF2824788F9}" dt="2021-07-27T20:51:37.660" v="11067" actId="478"/>
          <ac:picMkLst>
            <pc:docMk/>
            <pc:sldMk cId="179968259" sldId="338"/>
            <ac:picMk id="8" creationId="{3FADAAB9-A1B9-4C7D-BF26-147C2AD4A301}"/>
          </ac:picMkLst>
        </pc:picChg>
        <pc:picChg chg="del">
          <ac:chgData name="Natalie Vernon" userId="8b57f5f478813e47" providerId="LiveId" clId="{B367304F-B610-4B37-8F7F-5CF2824788F9}" dt="2021-07-27T20:51:38.472" v="11068" actId="478"/>
          <ac:picMkLst>
            <pc:docMk/>
            <pc:sldMk cId="179968259" sldId="338"/>
            <ac:picMk id="9" creationId="{0CCA87AA-0604-4DCF-831C-749D74F11613}"/>
          </ac:picMkLst>
        </pc:picChg>
        <pc:picChg chg="del">
          <ac:chgData name="Natalie Vernon" userId="8b57f5f478813e47" providerId="LiveId" clId="{B367304F-B610-4B37-8F7F-5CF2824788F9}" dt="2021-07-27T20:51:39.089" v="11069" actId="478"/>
          <ac:picMkLst>
            <pc:docMk/>
            <pc:sldMk cId="179968259" sldId="338"/>
            <ac:picMk id="13" creationId="{0E30BDD5-9F46-40C1-8DA8-934BA9CC908C}"/>
          </ac:picMkLst>
        </pc:picChg>
        <pc:picChg chg="add mod">
          <ac:chgData name="Natalie Vernon" userId="8b57f5f478813e47" providerId="LiveId" clId="{B367304F-B610-4B37-8F7F-5CF2824788F9}" dt="2021-07-28T19:44:55.361" v="12970" actId="1076"/>
          <ac:picMkLst>
            <pc:docMk/>
            <pc:sldMk cId="179968259" sldId="338"/>
            <ac:picMk id="26" creationId="{9351D02D-27D6-4D48-9700-49ED0C40E594}"/>
          </ac:picMkLst>
        </pc:picChg>
        <pc:picChg chg="add mod">
          <ac:chgData name="Natalie Vernon" userId="8b57f5f478813e47" providerId="LiveId" clId="{B367304F-B610-4B37-8F7F-5CF2824788F9}" dt="2021-07-27T20:55:41.885" v="11125" actId="1076"/>
          <ac:picMkLst>
            <pc:docMk/>
            <pc:sldMk cId="179968259" sldId="338"/>
            <ac:picMk id="41" creationId="{3907B46D-2316-4F27-B091-D1D2606E672F}"/>
          </ac:picMkLst>
        </pc:picChg>
        <pc:picChg chg="add mod">
          <ac:chgData name="Natalie Vernon" userId="8b57f5f478813e47" providerId="LiveId" clId="{B367304F-B610-4B37-8F7F-5CF2824788F9}" dt="2021-07-28T19:44:44.285" v="12967" actId="1076"/>
          <ac:picMkLst>
            <pc:docMk/>
            <pc:sldMk cId="179968259" sldId="338"/>
            <ac:picMk id="46" creationId="{83AE766C-671A-4CF4-B1FB-CE622912F21E}"/>
          </ac:picMkLst>
        </pc:picChg>
        <pc:picChg chg="add mod">
          <ac:chgData name="Natalie Vernon" userId="8b57f5f478813e47" providerId="LiveId" clId="{B367304F-B610-4B37-8F7F-5CF2824788F9}" dt="2021-07-27T20:56:20.236" v="11151"/>
          <ac:picMkLst>
            <pc:docMk/>
            <pc:sldMk cId="179968259" sldId="338"/>
            <ac:picMk id="47" creationId="{9A432C2A-32A1-4E3B-BC65-EDD379691D6E}"/>
          </ac:picMkLst>
        </pc:picChg>
        <pc:cxnChg chg="add del">
          <ac:chgData name="Natalie Vernon" userId="8b57f5f478813e47" providerId="LiveId" clId="{B367304F-B610-4B37-8F7F-5CF2824788F9}" dt="2021-07-27T20:53:04.698" v="11087" actId="26606"/>
          <ac:cxnSpMkLst>
            <pc:docMk/>
            <pc:sldMk cId="179968259" sldId="338"/>
            <ac:cxnSpMk id="23" creationId="{DCD67800-37AC-4E14-89B0-F79DCB3FB86D}"/>
          </ac:cxnSpMkLst>
        </pc:cxnChg>
        <pc:cxnChg chg="add del">
          <ac:chgData name="Natalie Vernon" userId="8b57f5f478813e47" providerId="LiveId" clId="{B367304F-B610-4B37-8F7F-5CF2824788F9}" dt="2021-07-27T20:53:04.698" v="11087" actId="26606"/>
          <ac:cxnSpMkLst>
            <pc:docMk/>
            <pc:sldMk cId="179968259" sldId="338"/>
            <ac:cxnSpMk id="25" creationId="{20F1788F-A5AE-4188-8274-F7F2E3833ECD}"/>
          </ac:cxnSpMkLst>
        </pc:cxnChg>
      </pc:sldChg>
      <pc:sldChg chg="addSp delSp modSp add mod ord modNotesTx">
        <pc:chgData name="Natalie Vernon" userId="8b57f5f478813e47" providerId="LiveId" clId="{B367304F-B610-4B37-8F7F-5CF2824788F9}" dt="2021-08-03T19:27:04.911" v="13469" actId="1076"/>
        <pc:sldMkLst>
          <pc:docMk/>
          <pc:sldMk cId="1510383694" sldId="339"/>
        </pc:sldMkLst>
        <pc:picChg chg="add mod">
          <ac:chgData name="Natalie Vernon" userId="8b57f5f478813e47" providerId="LiveId" clId="{B367304F-B610-4B37-8F7F-5CF2824788F9}" dt="2021-08-03T19:23:44.652" v="13431" actId="1076"/>
          <ac:picMkLst>
            <pc:docMk/>
            <pc:sldMk cId="1510383694" sldId="339"/>
            <ac:picMk id="2" creationId="{C5ED108E-F4D2-46B1-896A-A02E7A99C500}"/>
          </ac:picMkLst>
        </pc:picChg>
        <pc:picChg chg="add mod">
          <ac:chgData name="Natalie Vernon" userId="8b57f5f478813e47" providerId="LiveId" clId="{B367304F-B610-4B37-8F7F-5CF2824788F9}" dt="2021-08-03T19:23:24.703" v="13427" actId="1076"/>
          <ac:picMkLst>
            <pc:docMk/>
            <pc:sldMk cId="1510383694" sldId="339"/>
            <ac:picMk id="4" creationId="{65D7B317-0581-4CFA-B4B7-A6CE44F1FB0C}"/>
          </ac:picMkLst>
        </pc:picChg>
        <pc:picChg chg="del">
          <ac:chgData name="Natalie Vernon" userId="8b57f5f478813e47" providerId="LiveId" clId="{B367304F-B610-4B37-8F7F-5CF2824788F9}" dt="2021-08-03T19:24:09.726" v="13436" actId="478"/>
          <ac:picMkLst>
            <pc:docMk/>
            <pc:sldMk cId="1510383694" sldId="339"/>
            <ac:picMk id="5" creationId="{B0B974C0-1C3A-48FA-9B56-BE56E7924745}"/>
          </ac:picMkLst>
        </pc:picChg>
        <pc:picChg chg="del">
          <ac:chgData name="Natalie Vernon" userId="8b57f5f478813e47" providerId="LiveId" clId="{B367304F-B610-4B37-8F7F-5CF2824788F9}" dt="2021-08-03T19:24:32.475" v="13444" actId="478"/>
          <ac:picMkLst>
            <pc:docMk/>
            <pc:sldMk cId="1510383694" sldId="339"/>
            <ac:picMk id="6" creationId="{D4D6D30A-E779-4689-8DCC-0CBEF4ABDBDB}"/>
          </ac:picMkLst>
        </pc:picChg>
        <pc:picChg chg="add mod">
          <ac:chgData name="Natalie Vernon" userId="8b57f5f478813e47" providerId="LiveId" clId="{B367304F-B610-4B37-8F7F-5CF2824788F9}" dt="2021-08-03T19:24:15.547" v="13438" actId="14100"/>
          <ac:picMkLst>
            <pc:docMk/>
            <pc:sldMk cId="1510383694" sldId="339"/>
            <ac:picMk id="7" creationId="{8548518C-B142-4C20-BF3E-3E69657E9B41}"/>
          </ac:picMkLst>
        </pc:picChg>
        <pc:picChg chg="del">
          <ac:chgData name="Natalie Vernon" userId="8b57f5f478813e47" providerId="LiveId" clId="{B367304F-B610-4B37-8F7F-5CF2824788F9}" dt="2021-08-03T19:23:22.857" v="13426" actId="478"/>
          <ac:picMkLst>
            <pc:docMk/>
            <pc:sldMk cId="1510383694" sldId="339"/>
            <ac:picMk id="8" creationId="{2867D6AA-9065-4B7D-97BC-688458CEDEAC}"/>
          </ac:picMkLst>
        </pc:picChg>
        <pc:picChg chg="add mod">
          <ac:chgData name="Natalie Vernon" userId="8b57f5f478813e47" providerId="LiveId" clId="{B367304F-B610-4B37-8F7F-5CF2824788F9}" dt="2021-08-03T19:24:43.376" v="13446" actId="14100"/>
          <ac:picMkLst>
            <pc:docMk/>
            <pc:sldMk cId="1510383694" sldId="339"/>
            <ac:picMk id="9" creationId="{F8DDF400-79AF-42E5-9307-C040B185851C}"/>
          </ac:picMkLst>
        </pc:picChg>
        <pc:picChg chg="del">
          <ac:chgData name="Natalie Vernon" userId="8b57f5f478813e47" providerId="LiveId" clId="{B367304F-B610-4B37-8F7F-5CF2824788F9}" dt="2021-08-03T19:22:40.574" v="13415" actId="478"/>
          <ac:picMkLst>
            <pc:docMk/>
            <pc:sldMk cId="1510383694" sldId="339"/>
            <ac:picMk id="10" creationId="{B8F12FFC-BF95-4761-B2E3-1176A52D6723}"/>
          </ac:picMkLst>
        </pc:picChg>
        <pc:picChg chg="add del mod">
          <ac:chgData name="Natalie Vernon" userId="8b57f5f478813e47" providerId="LiveId" clId="{B367304F-B610-4B37-8F7F-5CF2824788F9}" dt="2021-08-03T19:26:00.740" v="13453" actId="478"/>
          <ac:picMkLst>
            <pc:docMk/>
            <pc:sldMk cId="1510383694" sldId="339"/>
            <ac:picMk id="12" creationId="{D8DE63DD-ADCD-439F-BEC6-49D4AAE9BB12}"/>
          </ac:picMkLst>
        </pc:picChg>
        <pc:picChg chg="add del">
          <ac:chgData name="Natalie Vernon" userId="8b57f5f478813e47" providerId="LiveId" clId="{B367304F-B610-4B37-8F7F-5CF2824788F9}" dt="2021-08-03T19:26:55.631" v="13465"/>
          <ac:picMkLst>
            <pc:docMk/>
            <pc:sldMk cId="1510383694" sldId="339"/>
            <ac:picMk id="18" creationId="{57D30E6C-2913-4048-BC96-FC4B445E8EEE}"/>
          </ac:picMkLst>
        </pc:picChg>
        <pc:cxnChg chg="add del mod">
          <ac:chgData name="Natalie Vernon" userId="8b57f5f478813e47" providerId="LiveId" clId="{B367304F-B610-4B37-8F7F-5CF2824788F9}" dt="2021-08-03T19:26:16.495" v="13457" actId="21"/>
          <ac:cxnSpMkLst>
            <pc:docMk/>
            <pc:sldMk cId="1510383694" sldId="339"/>
            <ac:cxnSpMk id="14" creationId="{F59303E7-1D3B-430B-B57F-D1E564112127}"/>
          </ac:cxnSpMkLst>
        </pc:cxnChg>
        <pc:cxnChg chg="add mod">
          <ac:chgData name="Natalie Vernon" userId="8b57f5f478813e47" providerId="LiveId" clId="{B367304F-B610-4B37-8F7F-5CF2824788F9}" dt="2021-08-03T19:26:22.180" v="13459" actId="1076"/>
          <ac:cxnSpMkLst>
            <pc:docMk/>
            <pc:sldMk cId="1510383694" sldId="339"/>
            <ac:cxnSpMk id="15" creationId="{2AEFE7C2-0EBF-4F0F-9E06-55CDE0674B51}"/>
          </ac:cxnSpMkLst>
        </pc:cxnChg>
        <pc:cxnChg chg="add mod">
          <ac:chgData name="Natalie Vernon" userId="8b57f5f478813e47" providerId="LiveId" clId="{B367304F-B610-4B37-8F7F-5CF2824788F9}" dt="2021-08-03T19:26:46.357" v="13463" actId="1076"/>
          <ac:cxnSpMkLst>
            <pc:docMk/>
            <pc:sldMk cId="1510383694" sldId="339"/>
            <ac:cxnSpMk id="16" creationId="{4C0759E6-1044-4F20-BF4C-1208CE993A17}"/>
          </ac:cxnSpMkLst>
        </pc:cxnChg>
        <pc:cxnChg chg="add mod">
          <ac:chgData name="Natalie Vernon" userId="8b57f5f478813e47" providerId="LiveId" clId="{B367304F-B610-4B37-8F7F-5CF2824788F9}" dt="2021-08-03T19:27:04.911" v="13469" actId="1076"/>
          <ac:cxnSpMkLst>
            <pc:docMk/>
            <pc:sldMk cId="1510383694" sldId="339"/>
            <ac:cxnSpMk id="19" creationId="{B8A0058F-7B60-45F5-8A73-B2D4280416CE}"/>
          </ac:cxnSpMkLst>
        </pc:cxnChg>
      </pc:sldChg>
      <pc:sldChg chg="add del ord modNotesTx">
        <pc:chgData name="Natalie Vernon" userId="8b57f5f478813e47" providerId="LiveId" clId="{B367304F-B610-4B37-8F7F-5CF2824788F9}" dt="2021-07-27T21:15:56.502" v="11448" actId="2890"/>
        <pc:sldMkLst>
          <pc:docMk/>
          <pc:sldMk cId="3168584305" sldId="340"/>
        </pc:sldMkLst>
      </pc:sldChg>
      <pc:sldChg chg="addSp delSp modSp new mod modClrScheme chgLayout">
        <pc:chgData name="Natalie Vernon" userId="8b57f5f478813e47" providerId="LiveId" clId="{B367304F-B610-4B37-8F7F-5CF2824788F9}" dt="2021-07-27T21:19:33.382" v="11538"/>
        <pc:sldMkLst>
          <pc:docMk/>
          <pc:sldMk cId="3444527270" sldId="340"/>
        </pc:sldMkLst>
        <pc:spChg chg="del mod ord">
          <ac:chgData name="Natalie Vernon" userId="8b57f5f478813e47" providerId="LiveId" clId="{B367304F-B610-4B37-8F7F-5CF2824788F9}" dt="2021-07-27T21:16:49.644" v="11467" actId="700"/>
          <ac:spMkLst>
            <pc:docMk/>
            <pc:sldMk cId="3444527270" sldId="340"/>
            <ac:spMk id="2" creationId="{236C1E8C-BA68-4F31-83E7-A97FF1E44111}"/>
          </ac:spMkLst>
        </pc:spChg>
        <pc:spChg chg="del mod ord">
          <ac:chgData name="Natalie Vernon" userId="8b57f5f478813e47" providerId="LiveId" clId="{B367304F-B610-4B37-8F7F-5CF2824788F9}" dt="2021-07-27T21:16:49.644" v="11467" actId="700"/>
          <ac:spMkLst>
            <pc:docMk/>
            <pc:sldMk cId="3444527270" sldId="340"/>
            <ac:spMk id="3" creationId="{61A0E5CD-0C09-44D1-8673-C177DF641465}"/>
          </ac:spMkLst>
        </pc:spChg>
        <pc:spChg chg="del mod ord">
          <ac:chgData name="Natalie Vernon" userId="8b57f5f478813e47" providerId="LiveId" clId="{B367304F-B610-4B37-8F7F-5CF2824788F9}" dt="2021-07-27T21:16:49.644" v="11467" actId="700"/>
          <ac:spMkLst>
            <pc:docMk/>
            <pc:sldMk cId="3444527270" sldId="340"/>
            <ac:spMk id="4" creationId="{8432B852-060D-42D7-ADF7-94D660FB67BD}"/>
          </ac:spMkLst>
        </pc:spChg>
        <pc:spChg chg="add mod ord">
          <ac:chgData name="Natalie Vernon" userId="8b57f5f478813e47" providerId="LiveId" clId="{B367304F-B610-4B37-8F7F-5CF2824788F9}" dt="2021-07-27T21:18:02.867" v="11502" actId="1076"/>
          <ac:spMkLst>
            <pc:docMk/>
            <pc:sldMk cId="3444527270" sldId="340"/>
            <ac:spMk id="5" creationId="{1F92985F-8C3D-4CF6-86D2-ACB7C7876702}"/>
          </ac:spMkLst>
        </pc:spChg>
        <pc:spChg chg="add del mod ord">
          <ac:chgData name="Natalie Vernon" userId="8b57f5f478813e47" providerId="LiveId" clId="{B367304F-B610-4B37-8F7F-5CF2824788F9}" dt="2021-07-27T21:18:05.155" v="11503" actId="478"/>
          <ac:spMkLst>
            <pc:docMk/>
            <pc:sldMk cId="3444527270" sldId="340"/>
            <ac:spMk id="6" creationId="{0506B774-F93D-4DB4-B6B2-566B5847CAA4}"/>
          </ac:spMkLst>
        </pc:spChg>
        <pc:spChg chg="add del mod ord">
          <ac:chgData name="Natalie Vernon" userId="8b57f5f478813e47" providerId="LiveId" clId="{B367304F-B610-4B37-8F7F-5CF2824788F9}" dt="2021-07-27T21:17:07.960" v="11471" actId="478"/>
          <ac:spMkLst>
            <pc:docMk/>
            <pc:sldMk cId="3444527270" sldId="340"/>
            <ac:spMk id="7" creationId="{2C40473D-9096-4EC7-BA57-134DE0B219D9}"/>
          </ac:spMkLst>
        </pc:spChg>
        <pc:spChg chg="add del">
          <ac:chgData name="Natalie Vernon" userId="8b57f5f478813e47" providerId="LiveId" clId="{B367304F-B610-4B37-8F7F-5CF2824788F9}" dt="2021-07-27T21:16:59.782" v="11469" actId="22"/>
          <ac:spMkLst>
            <pc:docMk/>
            <pc:sldMk cId="3444527270" sldId="340"/>
            <ac:spMk id="9" creationId="{01B1DE5A-8D33-4457-8130-59436D1638BB}"/>
          </ac:spMkLst>
        </pc:spChg>
        <pc:spChg chg="add mod">
          <ac:chgData name="Natalie Vernon" userId="8b57f5f478813e47" providerId="LiveId" clId="{B367304F-B610-4B37-8F7F-5CF2824788F9}" dt="2021-07-27T21:17:44.546" v="11483" actId="14100"/>
          <ac:spMkLst>
            <pc:docMk/>
            <pc:sldMk cId="3444527270" sldId="340"/>
            <ac:spMk id="11" creationId="{37C26E0B-0F68-4DB5-B0BE-EBFE6A5679C9}"/>
          </ac:spMkLst>
        </pc:spChg>
        <pc:picChg chg="add mod">
          <ac:chgData name="Natalie Vernon" userId="8b57f5f478813e47" providerId="LiveId" clId="{B367304F-B610-4B37-8F7F-5CF2824788F9}" dt="2021-07-27T21:19:33.382" v="11538"/>
          <ac:picMkLst>
            <pc:docMk/>
            <pc:sldMk cId="3444527270" sldId="340"/>
            <ac:picMk id="12" creationId="{95A347A6-2C95-4DB6-8EB7-267E3B8B26C0}"/>
          </ac:picMkLst>
        </pc:picChg>
      </pc:sldChg>
      <pc:sldChg chg="add ord modNotesTx">
        <pc:chgData name="Natalie Vernon" userId="8b57f5f478813e47" providerId="LiveId" clId="{B367304F-B610-4B37-8F7F-5CF2824788F9}" dt="2021-07-28T14:06:11.999" v="11721"/>
        <pc:sldMkLst>
          <pc:docMk/>
          <pc:sldMk cId="2448070647" sldId="341"/>
        </pc:sldMkLst>
      </pc:sldChg>
      <pc:sldChg chg="add del ord modNotesTx">
        <pc:chgData name="Natalie Vernon" userId="8b57f5f478813e47" providerId="LiveId" clId="{B367304F-B610-4B37-8F7F-5CF2824788F9}" dt="2021-07-27T21:15:54.741" v="11445" actId="2890"/>
        <pc:sldMkLst>
          <pc:docMk/>
          <pc:sldMk cId="4192628381" sldId="341"/>
        </pc:sldMkLst>
      </pc:sldChg>
      <pc:sldChg chg="add del ord modNotesTx">
        <pc:chgData name="Natalie Vernon" userId="8b57f5f478813e47" providerId="LiveId" clId="{B367304F-B610-4B37-8F7F-5CF2824788F9}" dt="2021-07-27T21:15:52.857" v="11442" actId="2890"/>
        <pc:sldMkLst>
          <pc:docMk/>
          <pc:sldMk cId="948764409" sldId="342"/>
        </pc:sldMkLst>
      </pc:sldChg>
      <pc:sldChg chg="add ord modNotesTx">
        <pc:chgData name="Natalie Vernon" userId="8b57f5f478813e47" providerId="LiveId" clId="{B367304F-B610-4B37-8F7F-5CF2824788F9}" dt="2021-07-28T14:06:25.850" v="11725"/>
        <pc:sldMkLst>
          <pc:docMk/>
          <pc:sldMk cId="1107059946" sldId="342"/>
        </pc:sldMkLst>
      </pc:sldChg>
      <pc:sldChg chg="add ord modNotesTx">
        <pc:chgData name="Natalie Vernon" userId="8b57f5f478813e47" providerId="LiveId" clId="{B367304F-B610-4B37-8F7F-5CF2824788F9}" dt="2021-07-28T14:06:37.437" v="11729"/>
        <pc:sldMkLst>
          <pc:docMk/>
          <pc:sldMk cId="2789607666" sldId="343"/>
        </pc:sldMkLst>
      </pc:sldChg>
      <pc:sldChg chg="add del ord modNotesTx">
        <pc:chgData name="Natalie Vernon" userId="8b57f5f478813e47" providerId="LiveId" clId="{B367304F-B610-4B37-8F7F-5CF2824788F9}" dt="2021-07-27T21:15:51.306" v="11439" actId="2890"/>
        <pc:sldMkLst>
          <pc:docMk/>
          <pc:sldMk cId="3974707068" sldId="343"/>
        </pc:sldMkLst>
      </pc:sldChg>
      <pc:sldChg chg="add del ord modNotesTx">
        <pc:chgData name="Natalie Vernon" userId="8b57f5f478813e47" providerId="LiveId" clId="{B367304F-B610-4B37-8F7F-5CF2824788F9}" dt="2021-07-27T21:15:50.084" v="11436" actId="2890"/>
        <pc:sldMkLst>
          <pc:docMk/>
          <pc:sldMk cId="2241038732" sldId="344"/>
        </pc:sldMkLst>
      </pc:sldChg>
      <pc:sldChg chg="add ord modNotesTx">
        <pc:chgData name="Natalie Vernon" userId="8b57f5f478813e47" providerId="LiveId" clId="{B367304F-B610-4B37-8F7F-5CF2824788F9}" dt="2021-07-28T14:06:52.071" v="11733"/>
        <pc:sldMkLst>
          <pc:docMk/>
          <pc:sldMk cId="2909862921" sldId="344"/>
        </pc:sldMkLst>
      </pc:sldChg>
      <pc:sldChg chg="addSp delSp modSp add mod ord modNotesTx">
        <pc:chgData name="Natalie Vernon" userId="8b57f5f478813e47" providerId="LiveId" clId="{B367304F-B610-4B37-8F7F-5CF2824788F9}" dt="2021-08-03T19:37:34.116" v="13525" actId="1076"/>
        <pc:sldMkLst>
          <pc:docMk/>
          <pc:sldMk cId="3708944136" sldId="345"/>
        </pc:sldMkLst>
        <pc:graphicFrameChg chg="add del mod">
          <ac:chgData name="Natalie Vernon" userId="8b57f5f478813e47" providerId="LiveId" clId="{B367304F-B610-4B37-8F7F-5CF2824788F9}" dt="2021-08-03T19:36:26.145" v="13503" actId="21"/>
          <ac:graphicFrameMkLst>
            <pc:docMk/>
            <pc:sldMk cId="3708944136" sldId="345"/>
            <ac:graphicFrameMk id="16" creationId="{4DDD3B2E-F054-4BE3-8F84-8EADEB4B8185}"/>
          </ac:graphicFrameMkLst>
        </pc:graphicFrameChg>
        <pc:picChg chg="del">
          <ac:chgData name="Natalie Vernon" userId="8b57f5f478813e47" providerId="LiveId" clId="{B367304F-B610-4B37-8F7F-5CF2824788F9}" dt="2021-08-03T19:37:31.143" v="13524" actId="478"/>
          <ac:picMkLst>
            <pc:docMk/>
            <pc:sldMk cId="3708944136" sldId="345"/>
            <ac:picMk id="2" creationId="{D1EDF1A8-E9E5-445F-9EE4-FE7F1768DB63}"/>
          </ac:picMkLst>
        </pc:picChg>
        <pc:picChg chg="del">
          <ac:chgData name="Natalie Vernon" userId="8b57f5f478813e47" providerId="LiveId" clId="{B367304F-B610-4B37-8F7F-5CF2824788F9}" dt="2021-08-03T19:37:15.229" v="13518" actId="478"/>
          <ac:picMkLst>
            <pc:docMk/>
            <pc:sldMk cId="3708944136" sldId="345"/>
            <ac:picMk id="4" creationId="{4B5BCC57-7215-4473-9F8B-68E8CA9D59AD}"/>
          </ac:picMkLst>
        </pc:picChg>
        <pc:picChg chg="add mod">
          <ac:chgData name="Natalie Vernon" userId="8b57f5f478813e47" providerId="LiveId" clId="{B367304F-B610-4B37-8F7F-5CF2824788F9}" dt="2021-08-03T19:35:04.719" v="13488" actId="1076"/>
          <ac:picMkLst>
            <pc:docMk/>
            <pc:sldMk cId="3708944136" sldId="345"/>
            <ac:picMk id="5" creationId="{B8EFC2C9-28B5-4705-9471-A6219814A963}"/>
          </ac:picMkLst>
        </pc:picChg>
        <pc:picChg chg="add mod">
          <ac:chgData name="Natalie Vernon" userId="8b57f5f478813e47" providerId="LiveId" clId="{B367304F-B610-4B37-8F7F-5CF2824788F9}" dt="2021-08-03T19:35:59.764" v="13495" actId="1076"/>
          <ac:picMkLst>
            <pc:docMk/>
            <pc:sldMk cId="3708944136" sldId="345"/>
            <ac:picMk id="6" creationId="{02EBF39F-E32C-4038-930E-E10A5E374818}"/>
          </ac:picMkLst>
        </pc:picChg>
        <pc:picChg chg="add mod">
          <ac:chgData name="Natalie Vernon" userId="8b57f5f478813e47" providerId="LiveId" clId="{B367304F-B610-4B37-8F7F-5CF2824788F9}" dt="2021-08-03T19:36:15.308" v="13501" actId="1076"/>
          <ac:picMkLst>
            <pc:docMk/>
            <pc:sldMk cId="3708944136" sldId="345"/>
            <ac:picMk id="7" creationId="{5C29C59E-27D2-45E1-8A83-5EE5E1F20169}"/>
          </ac:picMkLst>
        </pc:picChg>
        <pc:picChg chg="add del">
          <ac:chgData name="Natalie Vernon" userId="8b57f5f478813e47" providerId="LiveId" clId="{B367304F-B610-4B37-8F7F-5CF2824788F9}" dt="2021-08-03T19:36:29.178" v="13505"/>
          <ac:picMkLst>
            <pc:docMk/>
            <pc:sldMk cId="3708944136" sldId="345"/>
            <ac:picMk id="8" creationId="{061A3CA1-3725-42B4-AF6D-B1D5C82B6EAE}"/>
          </ac:picMkLst>
        </pc:picChg>
        <pc:picChg chg="add del">
          <ac:chgData name="Natalie Vernon" userId="8b57f5f478813e47" providerId="LiveId" clId="{B367304F-B610-4B37-8F7F-5CF2824788F9}" dt="2021-08-03T19:36:31.088" v="13507"/>
          <ac:picMkLst>
            <pc:docMk/>
            <pc:sldMk cId="3708944136" sldId="345"/>
            <ac:picMk id="9" creationId="{122E400C-B680-43BE-B108-78F12FF4138B}"/>
          </ac:picMkLst>
        </pc:picChg>
        <pc:picChg chg="add mod">
          <ac:chgData name="Natalie Vernon" userId="8b57f5f478813e47" providerId="LiveId" clId="{B367304F-B610-4B37-8F7F-5CF2824788F9}" dt="2021-08-03T19:36:51.020" v="13513" actId="1076"/>
          <ac:picMkLst>
            <pc:docMk/>
            <pc:sldMk cId="3708944136" sldId="345"/>
            <ac:picMk id="10" creationId="{63F4FB98-8BBE-442A-B1A3-871BBDE80C9C}"/>
          </ac:picMkLst>
        </pc:picChg>
        <pc:picChg chg="del">
          <ac:chgData name="Natalie Vernon" userId="8b57f5f478813e47" providerId="LiveId" clId="{B367304F-B610-4B37-8F7F-5CF2824788F9}" dt="2021-08-03T19:36:47.566" v="13512" actId="478"/>
          <ac:picMkLst>
            <pc:docMk/>
            <pc:sldMk cId="3708944136" sldId="345"/>
            <ac:picMk id="12" creationId="{BEC3473A-8F32-48C2-8624-6F10E1ECB864}"/>
          </ac:picMkLst>
        </pc:picChg>
        <pc:picChg chg="del">
          <ac:chgData name="Natalie Vernon" userId="8b57f5f478813e47" providerId="LiveId" clId="{B367304F-B610-4B37-8F7F-5CF2824788F9}" dt="2021-08-03T19:36:12.714" v="13500" actId="478"/>
          <ac:picMkLst>
            <pc:docMk/>
            <pc:sldMk cId="3708944136" sldId="345"/>
            <ac:picMk id="13" creationId="{2E0B736B-2A3D-4D94-96A6-83D59D3CF675}"/>
          </ac:picMkLst>
        </pc:picChg>
        <pc:picChg chg="del mod">
          <ac:chgData name="Natalie Vernon" userId="8b57f5f478813e47" providerId="LiveId" clId="{B367304F-B610-4B37-8F7F-5CF2824788F9}" dt="2021-08-03T19:35:55.799" v="13494" actId="478"/>
          <ac:picMkLst>
            <pc:docMk/>
            <pc:sldMk cId="3708944136" sldId="345"/>
            <ac:picMk id="14" creationId="{1E917994-5713-48AA-BE24-2AA8ED4E052C}"/>
          </ac:picMkLst>
        </pc:picChg>
        <pc:picChg chg="del">
          <ac:chgData name="Natalie Vernon" userId="8b57f5f478813e47" providerId="LiveId" clId="{B367304F-B610-4B37-8F7F-5CF2824788F9}" dt="2021-08-03T19:35:00.966" v="13487" actId="478"/>
          <ac:picMkLst>
            <pc:docMk/>
            <pc:sldMk cId="3708944136" sldId="345"/>
            <ac:picMk id="15" creationId="{4C4DC804-8629-4388-8EB6-6EB3BFD2FF3B}"/>
          </ac:picMkLst>
        </pc:picChg>
        <pc:picChg chg="add mod">
          <ac:chgData name="Natalie Vernon" userId="8b57f5f478813e47" providerId="LiveId" clId="{B367304F-B610-4B37-8F7F-5CF2824788F9}" dt="2021-08-03T19:37:17.743" v="13519" actId="1076"/>
          <ac:picMkLst>
            <pc:docMk/>
            <pc:sldMk cId="3708944136" sldId="345"/>
            <ac:picMk id="17" creationId="{BA8F6893-472B-4B02-B6E1-E61DC080DCB2}"/>
          </ac:picMkLst>
        </pc:picChg>
        <pc:picChg chg="add mod">
          <ac:chgData name="Natalie Vernon" userId="8b57f5f478813e47" providerId="LiveId" clId="{B367304F-B610-4B37-8F7F-5CF2824788F9}" dt="2021-08-03T19:37:34.116" v="13525" actId="1076"/>
          <ac:picMkLst>
            <pc:docMk/>
            <pc:sldMk cId="3708944136" sldId="345"/>
            <ac:picMk id="18" creationId="{BD54F202-1FB1-4FDE-930B-AE5D2A070EA8}"/>
          </ac:picMkLst>
        </pc:picChg>
      </pc:sldChg>
      <pc:sldChg chg="addSp delSp modSp new mod setBg">
        <pc:chgData name="Natalie Vernon" userId="8b57f5f478813e47" providerId="LiveId" clId="{B367304F-B610-4B37-8F7F-5CF2824788F9}" dt="2021-07-28T16:59:45.586" v="12946"/>
        <pc:sldMkLst>
          <pc:docMk/>
          <pc:sldMk cId="3190614007" sldId="346"/>
        </pc:sldMkLst>
        <pc:spChg chg="mod">
          <ac:chgData name="Natalie Vernon" userId="8b57f5f478813e47" providerId="LiveId" clId="{B367304F-B610-4B37-8F7F-5CF2824788F9}" dt="2021-07-28T15:27:14.137" v="11885" actId="14100"/>
          <ac:spMkLst>
            <pc:docMk/>
            <pc:sldMk cId="3190614007" sldId="346"/>
            <ac:spMk id="2" creationId="{4C4C7D83-2FE5-423D-9E6D-4C9007F5CFB2}"/>
          </ac:spMkLst>
        </pc:spChg>
        <pc:spChg chg="del mod">
          <ac:chgData name="Natalie Vernon" userId="8b57f5f478813e47" providerId="LiveId" clId="{B367304F-B610-4B37-8F7F-5CF2824788F9}" dt="2021-07-28T15:26:04.300" v="11745" actId="478"/>
          <ac:spMkLst>
            <pc:docMk/>
            <pc:sldMk cId="3190614007" sldId="346"/>
            <ac:spMk id="3" creationId="{AB6B9FAF-39BF-4A4D-958D-B3278DBCDB86}"/>
          </ac:spMkLst>
        </pc:spChg>
        <pc:spChg chg="del mod ord">
          <ac:chgData name="Natalie Vernon" userId="8b57f5f478813e47" providerId="LiveId" clId="{B367304F-B610-4B37-8F7F-5CF2824788F9}" dt="2021-07-28T15:26:07.097" v="11747" actId="478"/>
          <ac:spMkLst>
            <pc:docMk/>
            <pc:sldMk cId="3190614007" sldId="346"/>
            <ac:spMk id="4" creationId="{7061048E-50FC-44EB-95B7-9005563A1920}"/>
          </ac:spMkLst>
        </pc:spChg>
        <pc:spChg chg="del mod">
          <ac:chgData name="Natalie Vernon" userId="8b57f5f478813e47" providerId="LiveId" clId="{B367304F-B610-4B37-8F7F-5CF2824788F9}" dt="2021-07-28T15:26:01.503" v="11744" actId="478"/>
          <ac:spMkLst>
            <pc:docMk/>
            <pc:sldMk cId="3190614007" sldId="346"/>
            <ac:spMk id="5" creationId="{389A0978-667F-4549-BB03-CF57F73B82FD}"/>
          </ac:spMkLst>
        </pc:spChg>
        <pc:spChg chg="del">
          <ac:chgData name="Natalie Vernon" userId="8b57f5f478813e47" providerId="LiveId" clId="{B367304F-B610-4B37-8F7F-5CF2824788F9}" dt="2021-07-28T15:25:47.540" v="11739" actId="931"/>
          <ac:spMkLst>
            <pc:docMk/>
            <pc:sldMk cId="3190614007" sldId="346"/>
            <ac:spMk id="6" creationId="{A0B3183E-4B2C-4A0F-AED5-86B6A1902360}"/>
          </ac:spMkLst>
        </pc:spChg>
        <pc:spChg chg="add">
          <ac:chgData name="Natalie Vernon" userId="8b57f5f478813e47" providerId="LiveId" clId="{B367304F-B610-4B37-8F7F-5CF2824788F9}" dt="2021-07-28T15:25:56.767" v="11742" actId="26606"/>
          <ac:spMkLst>
            <pc:docMk/>
            <pc:sldMk cId="3190614007" sldId="346"/>
            <ac:spMk id="15" creationId="{609CB703-C563-4F1F-BF28-83C06E978C4F}"/>
          </ac:spMkLst>
        </pc:spChg>
        <pc:spChg chg="add">
          <ac:chgData name="Natalie Vernon" userId="8b57f5f478813e47" providerId="LiveId" clId="{B367304F-B610-4B37-8F7F-5CF2824788F9}" dt="2021-07-28T15:25:56.767" v="11742" actId="26606"/>
          <ac:spMkLst>
            <pc:docMk/>
            <pc:sldMk cId="3190614007" sldId="346"/>
            <ac:spMk id="17" creationId="{C5CB530E-515E-412C-9DF1-5F8FFBD6F383}"/>
          </ac:spMkLst>
        </pc:spChg>
        <pc:spChg chg="add">
          <ac:chgData name="Natalie Vernon" userId="8b57f5f478813e47" providerId="LiveId" clId="{B367304F-B610-4B37-8F7F-5CF2824788F9}" dt="2021-07-28T15:25:56.767" v="11742" actId="26606"/>
          <ac:spMkLst>
            <pc:docMk/>
            <pc:sldMk cId="3190614007" sldId="346"/>
            <ac:spMk id="21" creationId="{712D4376-A578-4FF1-94FC-245E7A6A489F}"/>
          </ac:spMkLst>
        </pc:spChg>
        <pc:spChg chg="add">
          <ac:chgData name="Natalie Vernon" userId="8b57f5f478813e47" providerId="LiveId" clId="{B367304F-B610-4B37-8F7F-5CF2824788F9}" dt="2021-07-28T15:25:56.767" v="11742" actId="26606"/>
          <ac:spMkLst>
            <pc:docMk/>
            <pc:sldMk cId="3190614007" sldId="346"/>
            <ac:spMk id="23" creationId="{AEA7509D-F04F-40CB-A0B3-EEF16499CC9F}"/>
          </ac:spMkLst>
        </pc:spChg>
        <pc:picChg chg="add mod modCrop">
          <ac:chgData name="Natalie Vernon" userId="8b57f5f478813e47" providerId="LiveId" clId="{B367304F-B610-4B37-8F7F-5CF2824788F9}" dt="2021-07-28T15:27:29.670" v="11889" actId="1076"/>
          <ac:picMkLst>
            <pc:docMk/>
            <pc:sldMk cId="3190614007" sldId="346"/>
            <ac:picMk id="8" creationId="{CE200BA1-3F6F-47FE-893B-DCF78ACA4B59}"/>
          </ac:picMkLst>
        </pc:picChg>
        <pc:picChg chg="add mod">
          <ac:chgData name="Natalie Vernon" userId="8b57f5f478813e47" providerId="LiveId" clId="{B367304F-B610-4B37-8F7F-5CF2824788F9}" dt="2021-07-28T16:59:45.586" v="12946"/>
          <ac:picMkLst>
            <pc:docMk/>
            <pc:sldMk cId="3190614007" sldId="346"/>
            <ac:picMk id="10" creationId="{46137A14-2A0A-46E4-A26D-83C225060280}"/>
          </ac:picMkLst>
        </pc:picChg>
        <pc:cxnChg chg="add">
          <ac:chgData name="Natalie Vernon" userId="8b57f5f478813e47" providerId="LiveId" clId="{B367304F-B610-4B37-8F7F-5CF2824788F9}" dt="2021-07-28T15:25:56.767" v="11742" actId="26606"/>
          <ac:cxnSpMkLst>
            <pc:docMk/>
            <pc:sldMk cId="3190614007" sldId="346"/>
            <ac:cxnSpMk id="13" creationId="{D1B787A8-0D67-4B7E-9B48-86BD906AB6B5}"/>
          </ac:cxnSpMkLst>
        </pc:cxnChg>
        <pc:cxnChg chg="add">
          <ac:chgData name="Natalie Vernon" userId="8b57f5f478813e47" providerId="LiveId" clId="{B367304F-B610-4B37-8F7F-5CF2824788F9}" dt="2021-07-28T15:25:56.767" v="11742" actId="26606"/>
          <ac:cxnSpMkLst>
            <pc:docMk/>
            <pc:sldMk cId="3190614007" sldId="346"/>
            <ac:cxnSpMk id="19" creationId="{56020367-4FD5-4596-8E10-C5F095CD8DBF}"/>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8/4/2021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a:t>
            </a:fld>
            <a:endParaRPr lang="en-US" dirty="0"/>
          </a:p>
        </p:txBody>
      </p:sp>
    </p:spTree>
    <p:extLst>
      <p:ext uri="{BB962C8B-B14F-4D97-AF65-F5344CB8AC3E}">
        <p14:creationId xmlns:p14="http://schemas.microsoft.com/office/powerpoint/2010/main" val="1192492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Slide has animations</a:t>
            </a:r>
          </a:p>
          <a:p>
            <a:r>
              <a:rPr lang="en-US" b="0" dirty="0"/>
              <a:t>There wasn’t much difference between the hourly and the 5 min graphs.</a:t>
            </a:r>
          </a:p>
          <a:p>
            <a:r>
              <a:rPr lang="en-US" b="0" dirty="0"/>
              <a:t>The 9km grid had some cases of success but not a lot, as grid increased the WoF had a better chance at catching event</a:t>
            </a:r>
          </a:p>
        </p:txBody>
      </p:sp>
      <p:sp>
        <p:nvSpPr>
          <p:cNvPr id="4" name="Slide Number Placeholder 3"/>
          <p:cNvSpPr>
            <a:spLocks noGrp="1"/>
          </p:cNvSpPr>
          <p:nvPr>
            <p:ph type="sldNum" sz="quarter" idx="5"/>
          </p:nvPr>
        </p:nvSpPr>
        <p:spPr/>
        <p:txBody>
          <a:bodyPr/>
          <a:lstStyle/>
          <a:p>
            <a:fld id="{D5939589-3E79-4C82-AA4A-FE78234FAA59}" type="slidenum">
              <a:rPr lang="en-US" smtClean="0"/>
              <a:t>10</a:t>
            </a:fld>
            <a:endParaRPr lang="en-US" dirty="0"/>
          </a:p>
        </p:txBody>
      </p:sp>
    </p:spTree>
    <p:extLst>
      <p:ext uri="{BB962C8B-B14F-4D97-AF65-F5344CB8AC3E}">
        <p14:creationId xmlns:p14="http://schemas.microsoft.com/office/powerpoint/2010/main" val="3448544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Point out mean size for these charts, </a:t>
            </a:r>
          </a:p>
          <a:p>
            <a:r>
              <a:rPr lang="en-US" b="0" dirty="0"/>
              <a:t>Hourly had similar graphs</a:t>
            </a:r>
          </a:p>
        </p:txBody>
      </p:sp>
      <p:sp>
        <p:nvSpPr>
          <p:cNvPr id="4" name="Slide Number Placeholder 3"/>
          <p:cNvSpPr>
            <a:spLocks noGrp="1"/>
          </p:cNvSpPr>
          <p:nvPr>
            <p:ph type="sldNum" sz="quarter" idx="5"/>
          </p:nvPr>
        </p:nvSpPr>
        <p:spPr/>
        <p:txBody>
          <a:bodyPr/>
          <a:lstStyle/>
          <a:p>
            <a:fld id="{D5939589-3E79-4C82-AA4A-FE78234FAA59}" type="slidenum">
              <a:rPr lang="en-US" smtClean="0"/>
              <a:t>11</a:t>
            </a:fld>
            <a:endParaRPr lang="en-US" dirty="0"/>
          </a:p>
        </p:txBody>
      </p:sp>
    </p:spTree>
    <p:extLst>
      <p:ext uri="{BB962C8B-B14F-4D97-AF65-F5344CB8AC3E}">
        <p14:creationId xmlns:p14="http://schemas.microsoft.com/office/powerpoint/2010/main" val="1268508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can show which cells will have the strongest wind but can not tell the true strength of them. Because it tends to underestimate the winds.</a:t>
            </a:r>
          </a:p>
        </p:txBody>
      </p:sp>
      <p:sp>
        <p:nvSpPr>
          <p:cNvPr id="4" name="Slide Number Placeholder 3"/>
          <p:cNvSpPr>
            <a:spLocks noGrp="1"/>
          </p:cNvSpPr>
          <p:nvPr>
            <p:ph type="sldNum" sz="quarter" idx="5"/>
          </p:nvPr>
        </p:nvSpPr>
        <p:spPr/>
        <p:txBody>
          <a:bodyPr/>
          <a:lstStyle/>
          <a:p>
            <a:fld id="{D5939589-3E79-4C82-AA4A-FE78234FAA59}" type="slidenum">
              <a:rPr lang="en-US" smtClean="0"/>
              <a:t>12</a:t>
            </a:fld>
            <a:endParaRPr lang="en-US" dirty="0"/>
          </a:p>
        </p:txBody>
      </p:sp>
    </p:spTree>
    <p:extLst>
      <p:ext uri="{BB962C8B-B14F-4D97-AF65-F5344CB8AC3E}">
        <p14:creationId xmlns:p14="http://schemas.microsoft.com/office/powerpoint/2010/main" val="3074717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27km grid picks up more chance of rain.</a:t>
            </a:r>
          </a:p>
          <a:p>
            <a:r>
              <a:rPr lang="en-US" dirty="0"/>
              <a:t>Since the 5 min is cumulative, it shows that there is a chance that this will happen by the end of the run, where as the hourly is not cumulative so can give a better time estimate to when it will be happening. </a:t>
            </a:r>
          </a:p>
        </p:txBody>
      </p:sp>
      <p:sp>
        <p:nvSpPr>
          <p:cNvPr id="4" name="Slide Number Placeholder 3"/>
          <p:cNvSpPr>
            <a:spLocks noGrp="1"/>
          </p:cNvSpPr>
          <p:nvPr>
            <p:ph type="sldNum" sz="quarter" idx="5"/>
          </p:nvPr>
        </p:nvSpPr>
        <p:spPr/>
        <p:txBody>
          <a:bodyPr/>
          <a:lstStyle/>
          <a:p>
            <a:fld id="{D5939589-3E79-4C82-AA4A-FE78234FAA59}" type="slidenum">
              <a:rPr lang="en-US" smtClean="0"/>
              <a:t>13</a:t>
            </a:fld>
            <a:endParaRPr lang="en-US" dirty="0"/>
          </a:p>
        </p:txBody>
      </p:sp>
    </p:spTree>
    <p:extLst>
      <p:ext uri="{BB962C8B-B14F-4D97-AF65-F5344CB8AC3E}">
        <p14:creationId xmlns:p14="http://schemas.microsoft.com/office/powerpoint/2010/main" val="2869291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14</a:t>
            </a:fld>
            <a:endParaRPr lang="en-US" dirty="0"/>
          </a:p>
        </p:txBody>
      </p:sp>
    </p:spTree>
    <p:extLst>
      <p:ext uri="{BB962C8B-B14F-4D97-AF65-F5344CB8AC3E}">
        <p14:creationId xmlns:p14="http://schemas.microsoft.com/office/powerpoint/2010/main" val="3877253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7in report for 5min will be in the example in a few slides.</a:t>
            </a:r>
          </a:p>
        </p:txBody>
      </p:sp>
      <p:sp>
        <p:nvSpPr>
          <p:cNvPr id="4" name="Slide Number Placeholder 3"/>
          <p:cNvSpPr>
            <a:spLocks noGrp="1"/>
          </p:cNvSpPr>
          <p:nvPr>
            <p:ph type="sldNum" sz="quarter" idx="5"/>
          </p:nvPr>
        </p:nvSpPr>
        <p:spPr/>
        <p:txBody>
          <a:bodyPr/>
          <a:lstStyle/>
          <a:p>
            <a:fld id="{D5939589-3E79-4C82-AA4A-FE78234FAA59}" type="slidenum">
              <a:rPr lang="en-US" smtClean="0"/>
              <a:t>15</a:t>
            </a:fld>
            <a:endParaRPr lang="en-US" dirty="0"/>
          </a:p>
        </p:txBody>
      </p:sp>
    </p:spTree>
    <p:extLst>
      <p:ext uri="{BB962C8B-B14F-4D97-AF65-F5344CB8AC3E}">
        <p14:creationId xmlns:p14="http://schemas.microsoft.com/office/powerpoint/2010/main" val="2904833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16</a:t>
            </a:fld>
            <a:endParaRPr lang="en-US" dirty="0"/>
          </a:p>
        </p:txBody>
      </p:sp>
    </p:spTree>
    <p:extLst>
      <p:ext uri="{BB962C8B-B14F-4D97-AF65-F5344CB8AC3E}">
        <p14:creationId xmlns:p14="http://schemas.microsoft.com/office/powerpoint/2010/main" val="1085119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Graphs have animation</a:t>
            </a:r>
          </a:p>
        </p:txBody>
      </p:sp>
      <p:sp>
        <p:nvSpPr>
          <p:cNvPr id="4" name="Slide Number Placeholder 3"/>
          <p:cNvSpPr>
            <a:spLocks noGrp="1"/>
          </p:cNvSpPr>
          <p:nvPr>
            <p:ph type="sldNum" sz="quarter" idx="5"/>
          </p:nvPr>
        </p:nvSpPr>
        <p:spPr/>
        <p:txBody>
          <a:bodyPr/>
          <a:lstStyle/>
          <a:p>
            <a:fld id="{D5939589-3E79-4C82-AA4A-FE78234FAA59}" type="slidenum">
              <a:rPr lang="en-US" smtClean="0"/>
              <a:t>17</a:t>
            </a:fld>
            <a:endParaRPr lang="en-US" dirty="0"/>
          </a:p>
        </p:txBody>
      </p:sp>
    </p:spTree>
    <p:extLst>
      <p:ext uri="{BB962C8B-B14F-4D97-AF65-F5344CB8AC3E}">
        <p14:creationId xmlns:p14="http://schemas.microsoft.com/office/powerpoint/2010/main" val="3181806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has transitions in graphs</a:t>
            </a:r>
            <a:endParaRPr lang="en-US" b="1" dirty="0"/>
          </a:p>
          <a:p>
            <a:r>
              <a:rPr lang="en-US" dirty="0"/>
              <a:t>The lack of percent chance could be because the model did not predict winds above the severe criteria.</a:t>
            </a:r>
          </a:p>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18</a:t>
            </a:fld>
            <a:endParaRPr lang="en-US" dirty="0"/>
          </a:p>
        </p:txBody>
      </p:sp>
    </p:spTree>
    <p:extLst>
      <p:ext uri="{BB962C8B-B14F-4D97-AF65-F5344CB8AC3E}">
        <p14:creationId xmlns:p14="http://schemas.microsoft.com/office/powerpoint/2010/main" val="3739928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Graphs have animations</a:t>
            </a:r>
          </a:p>
          <a:p>
            <a:r>
              <a:rPr lang="en-US" dirty="0"/>
              <a:t>Hard to consider amounts as some reports give totals while others do not</a:t>
            </a:r>
          </a:p>
        </p:txBody>
      </p:sp>
      <p:sp>
        <p:nvSpPr>
          <p:cNvPr id="4" name="Slide Number Placeholder 3"/>
          <p:cNvSpPr>
            <a:spLocks noGrp="1"/>
          </p:cNvSpPr>
          <p:nvPr>
            <p:ph type="sldNum" sz="quarter" idx="5"/>
          </p:nvPr>
        </p:nvSpPr>
        <p:spPr/>
        <p:txBody>
          <a:bodyPr/>
          <a:lstStyle/>
          <a:p>
            <a:fld id="{D5939589-3E79-4C82-AA4A-FE78234FAA59}" type="slidenum">
              <a:rPr lang="en-US" smtClean="0"/>
              <a:t>19</a:t>
            </a:fld>
            <a:endParaRPr lang="en-US" dirty="0"/>
          </a:p>
        </p:txBody>
      </p:sp>
    </p:spTree>
    <p:extLst>
      <p:ext uri="{BB962C8B-B14F-4D97-AF65-F5344CB8AC3E}">
        <p14:creationId xmlns:p14="http://schemas.microsoft.com/office/powerpoint/2010/main" val="1925356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read out, give them a few seconds to read. </a:t>
            </a:r>
          </a:p>
        </p:txBody>
      </p:sp>
      <p:sp>
        <p:nvSpPr>
          <p:cNvPr id="4" name="Slide Number Placeholder 3"/>
          <p:cNvSpPr>
            <a:spLocks noGrp="1"/>
          </p:cNvSpPr>
          <p:nvPr>
            <p:ph type="sldNum" sz="quarter" idx="5"/>
          </p:nvPr>
        </p:nvSpPr>
        <p:spPr/>
        <p:txBody>
          <a:bodyPr/>
          <a:lstStyle/>
          <a:p>
            <a:fld id="{D5939589-3E79-4C82-AA4A-FE78234FAA59}" type="slidenum">
              <a:rPr lang="en-US" smtClean="0"/>
              <a:t>2</a:t>
            </a:fld>
            <a:endParaRPr lang="en-US" dirty="0"/>
          </a:p>
        </p:txBody>
      </p:sp>
    </p:spTree>
    <p:extLst>
      <p:ext uri="{BB962C8B-B14F-4D97-AF65-F5344CB8AC3E}">
        <p14:creationId xmlns:p14="http://schemas.microsoft.com/office/powerpoint/2010/main" val="457109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Weather Forecaster not weather observer</a:t>
            </a:r>
          </a:p>
        </p:txBody>
      </p:sp>
      <p:sp>
        <p:nvSpPr>
          <p:cNvPr id="4" name="Slide Number Placeholder 3"/>
          <p:cNvSpPr>
            <a:spLocks noGrp="1"/>
          </p:cNvSpPr>
          <p:nvPr>
            <p:ph type="sldNum" sz="quarter" idx="5"/>
          </p:nvPr>
        </p:nvSpPr>
        <p:spPr/>
        <p:txBody>
          <a:bodyPr/>
          <a:lstStyle/>
          <a:p>
            <a:fld id="{D5939589-3E79-4C82-AA4A-FE78234FAA59}" type="slidenum">
              <a:rPr lang="en-US" smtClean="0"/>
              <a:t>20</a:t>
            </a:fld>
            <a:endParaRPr lang="en-US" dirty="0"/>
          </a:p>
        </p:txBody>
      </p:sp>
    </p:spTree>
    <p:extLst>
      <p:ext uri="{BB962C8B-B14F-4D97-AF65-F5344CB8AC3E}">
        <p14:creationId xmlns:p14="http://schemas.microsoft.com/office/powerpoint/2010/main" val="18425634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21</a:t>
            </a:fld>
            <a:endParaRPr lang="en-US" dirty="0"/>
          </a:p>
        </p:txBody>
      </p:sp>
    </p:spTree>
    <p:extLst>
      <p:ext uri="{BB962C8B-B14F-4D97-AF65-F5344CB8AC3E}">
        <p14:creationId xmlns:p14="http://schemas.microsoft.com/office/powerpoint/2010/main" val="1998399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substitute top pictures out for more graphs</a:t>
            </a:r>
          </a:p>
        </p:txBody>
      </p:sp>
      <p:sp>
        <p:nvSpPr>
          <p:cNvPr id="4" name="Slide Number Placeholder 3"/>
          <p:cNvSpPr>
            <a:spLocks noGrp="1"/>
          </p:cNvSpPr>
          <p:nvPr>
            <p:ph type="sldNum" sz="quarter" idx="5"/>
          </p:nvPr>
        </p:nvSpPr>
        <p:spPr/>
        <p:txBody>
          <a:bodyPr/>
          <a:lstStyle/>
          <a:p>
            <a:fld id="{D5939589-3E79-4C82-AA4A-FE78234FAA59}" type="slidenum">
              <a:rPr lang="en-US" smtClean="0"/>
              <a:t>22</a:t>
            </a:fld>
            <a:endParaRPr lang="en-US" dirty="0"/>
          </a:p>
        </p:txBody>
      </p:sp>
    </p:spTree>
    <p:extLst>
      <p:ext uri="{BB962C8B-B14F-4D97-AF65-F5344CB8AC3E}">
        <p14:creationId xmlns:p14="http://schemas.microsoft.com/office/powerpoint/2010/main" val="3177293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24</a:t>
            </a:fld>
            <a:endParaRPr lang="en-US" dirty="0"/>
          </a:p>
        </p:txBody>
      </p:sp>
    </p:spTree>
    <p:extLst>
      <p:ext uri="{BB962C8B-B14F-4D97-AF65-F5344CB8AC3E}">
        <p14:creationId xmlns:p14="http://schemas.microsoft.com/office/powerpoint/2010/main" val="178071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These slides to the end of presentation incase someone asks about comparison</a:t>
            </a:r>
          </a:p>
        </p:txBody>
      </p:sp>
      <p:sp>
        <p:nvSpPr>
          <p:cNvPr id="4" name="Slide Number Placeholder 3"/>
          <p:cNvSpPr>
            <a:spLocks noGrp="1"/>
          </p:cNvSpPr>
          <p:nvPr>
            <p:ph type="sldNum" sz="quarter" idx="5"/>
          </p:nvPr>
        </p:nvSpPr>
        <p:spPr/>
        <p:txBody>
          <a:bodyPr/>
          <a:lstStyle/>
          <a:p>
            <a:fld id="{D5939589-3E79-4C82-AA4A-FE78234FAA59}" type="slidenum">
              <a:rPr lang="en-US" smtClean="0"/>
              <a:t>28</a:t>
            </a:fld>
            <a:endParaRPr lang="en-US" dirty="0"/>
          </a:p>
        </p:txBody>
      </p:sp>
    </p:spTree>
    <p:extLst>
      <p:ext uri="{BB962C8B-B14F-4D97-AF65-F5344CB8AC3E}">
        <p14:creationId xmlns:p14="http://schemas.microsoft.com/office/powerpoint/2010/main" val="8105658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These slides to the end of presentation incase someone asks about comparison</a:t>
            </a:r>
          </a:p>
        </p:txBody>
      </p:sp>
      <p:sp>
        <p:nvSpPr>
          <p:cNvPr id="4" name="Slide Number Placeholder 3"/>
          <p:cNvSpPr>
            <a:spLocks noGrp="1"/>
          </p:cNvSpPr>
          <p:nvPr>
            <p:ph type="sldNum" sz="quarter" idx="5"/>
          </p:nvPr>
        </p:nvSpPr>
        <p:spPr/>
        <p:txBody>
          <a:bodyPr/>
          <a:lstStyle/>
          <a:p>
            <a:fld id="{D5939589-3E79-4C82-AA4A-FE78234FAA59}" type="slidenum">
              <a:rPr lang="en-US" smtClean="0"/>
              <a:t>29</a:t>
            </a:fld>
            <a:endParaRPr lang="en-US" dirty="0"/>
          </a:p>
        </p:txBody>
      </p:sp>
    </p:spTree>
    <p:extLst>
      <p:ext uri="{BB962C8B-B14F-4D97-AF65-F5344CB8AC3E}">
        <p14:creationId xmlns:p14="http://schemas.microsoft.com/office/powerpoint/2010/main" val="40893604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These slides to the end of presentation incase someone asks about comparison</a:t>
            </a:r>
          </a:p>
        </p:txBody>
      </p:sp>
      <p:sp>
        <p:nvSpPr>
          <p:cNvPr id="4" name="Slide Number Placeholder 3"/>
          <p:cNvSpPr>
            <a:spLocks noGrp="1"/>
          </p:cNvSpPr>
          <p:nvPr>
            <p:ph type="sldNum" sz="quarter" idx="5"/>
          </p:nvPr>
        </p:nvSpPr>
        <p:spPr/>
        <p:txBody>
          <a:bodyPr/>
          <a:lstStyle/>
          <a:p>
            <a:fld id="{D5939589-3E79-4C82-AA4A-FE78234FAA59}" type="slidenum">
              <a:rPr lang="en-US" smtClean="0"/>
              <a:t>30</a:t>
            </a:fld>
            <a:endParaRPr lang="en-US" dirty="0"/>
          </a:p>
        </p:txBody>
      </p:sp>
    </p:spTree>
    <p:extLst>
      <p:ext uri="{BB962C8B-B14F-4D97-AF65-F5344CB8AC3E}">
        <p14:creationId xmlns:p14="http://schemas.microsoft.com/office/powerpoint/2010/main" val="23264599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slides to the end of presentation incase someone asks about comparison</a:t>
            </a:r>
          </a:p>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31</a:t>
            </a:fld>
            <a:endParaRPr lang="en-US" dirty="0"/>
          </a:p>
        </p:txBody>
      </p:sp>
    </p:spTree>
    <p:extLst>
      <p:ext uri="{BB962C8B-B14F-4D97-AF65-F5344CB8AC3E}">
        <p14:creationId xmlns:p14="http://schemas.microsoft.com/office/powerpoint/2010/main" val="14531521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slides to the end of presentation incase someone asks about comparison</a:t>
            </a:r>
          </a:p>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32</a:t>
            </a:fld>
            <a:endParaRPr lang="en-US" dirty="0"/>
          </a:p>
        </p:txBody>
      </p:sp>
    </p:spTree>
    <p:extLst>
      <p:ext uri="{BB962C8B-B14F-4D97-AF65-F5344CB8AC3E}">
        <p14:creationId xmlns:p14="http://schemas.microsoft.com/office/powerpoint/2010/main" val="4196297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slides to the end of presentation incase someone asks about comparison</a:t>
            </a:r>
          </a:p>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33</a:t>
            </a:fld>
            <a:endParaRPr lang="en-US" dirty="0"/>
          </a:p>
        </p:txBody>
      </p:sp>
    </p:spTree>
    <p:extLst>
      <p:ext uri="{BB962C8B-B14F-4D97-AF65-F5344CB8AC3E}">
        <p14:creationId xmlns:p14="http://schemas.microsoft.com/office/powerpoint/2010/main" val="1546547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3</a:t>
            </a:fld>
            <a:endParaRPr lang="en-US" dirty="0"/>
          </a:p>
        </p:txBody>
      </p:sp>
    </p:spTree>
    <p:extLst>
      <p:ext uri="{BB962C8B-B14F-4D97-AF65-F5344CB8AC3E}">
        <p14:creationId xmlns:p14="http://schemas.microsoft.com/office/powerpoint/2010/main" val="31433867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slides to the end of presentation incase someone asks about comparison</a:t>
            </a:r>
          </a:p>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34</a:t>
            </a:fld>
            <a:endParaRPr lang="en-US" dirty="0"/>
          </a:p>
        </p:txBody>
      </p:sp>
    </p:spTree>
    <p:extLst>
      <p:ext uri="{BB962C8B-B14F-4D97-AF65-F5344CB8AC3E}">
        <p14:creationId xmlns:p14="http://schemas.microsoft.com/office/powerpoint/2010/main" val="20733155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slides to the end of presentation incase someone asks about comparison</a:t>
            </a:r>
          </a:p>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35</a:t>
            </a:fld>
            <a:endParaRPr lang="en-US" dirty="0"/>
          </a:p>
        </p:txBody>
      </p:sp>
    </p:spTree>
    <p:extLst>
      <p:ext uri="{BB962C8B-B14F-4D97-AF65-F5344CB8AC3E}">
        <p14:creationId xmlns:p14="http://schemas.microsoft.com/office/powerpoint/2010/main" val="2769511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Limited domain is the area in that the map covers, so a few states.</a:t>
            </a:r>
          </a:p>
        </p:txBody>
      </p:sp>
      <p:sp>
        <p:nvSpPr>
          <p:cNvPr id="4" name="Slide Number Placeholder 3"/>
          <p:cNvSpPr>
            <a:spLocks noGrp="1"/>
          </p:cNvSpPr>
          <p:nvPr>
            <p:ph type="sldNum" sz="quarter" idx="5"/>
          </p:nvPr>
        </p:nvSpPr>
        <p:spPr/>
        <p:txBody>
          <a:bodyPr/>
          <a:lstStyle/>
          <a:p>
            <a:fld id="{D5939589-3E79-4C82-AA4A-FE78234FAA59}" type="slidenum">
              <a:rPr lang="en-US" smtClean="0"/>
              <a:t>4</a:t>
            </a:fld>
            <a:endParaRPr lang="en-US" dirty="0"/>
          </a:p>
        </p:txBody>
      </p:sp>
    </p:spTree>
    <p:extLst>
      <p:ext uri="{BB962C8B-B14F-4D97-AF65-F5344CB8AC3E}">
        <p14:creationId xmlns:p14="http://schemas.microsoft.com/office/powerpoint/2010/main" val="1509190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300x300 is area and 50 is vertical levels</a:t>
            </a:r>
          </a:p>
          <a:p>
            <a:r>
              <a:rPr lang="en-US" b="0" dirty="0"/>
              <a:t>18 members that are unique combinations of the radiations and PBL</a:t>
            </a:r>
          </a:p>
        </p:txBody>
      </p:sp>
      <p:sp>
        <p:nvSpPr>
          <p:cNvPr id="4" name="Slide Number Placeholder 3"/>
          <p:cNvSpPr>
            <a:spLocks noGrp="1"/>
          </p:cNvSpPr>
          <p:nvPr>
            <p:ph type="sldNum" sz="quarter" idx="5"/>
          </p:nvPr>
        </p:nvSpPr>
        <p:spPr/>
        <p:txBody>
          <a:bodyPr/>
          <a:lstStyle/>
          <a:p>
            <a:fld id="{D5939589-3E79-4C82-AA4A-FE78234FAA59}" type="slidenum">
              <a:rPr lang="en-US" smtClean="0"/>
              <a:t>5</a:t>
            </a:fld>
            <a:endParaRPr lang="en-US" dirty="0"/>
          </a:p>
        </p:txBody>
      </p:sp>
    </p:spTree>
    <p:extLst>
      <p:ext uri="{BB962C8B-B14F-4D97-AF65-F5344CB8AC3E}">
        <p14:creationId xmlns:p14="http://schemas.microsoft.com/office/powerpoint/2010/main" val="1529352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Percentile Rain- 8/03/2020 at 21:00</a:t>
            </a:r>
          </a:p>
          <a:p>
            <a:r>
              <a:rPr lang="en-US" dirty="0"/>
              <a:t>Use this slide to explain how were determined the dates by looking at the limited domain to see if it was in the Carolinas </a:t>
            </a:r>
          </a:p>
        </p:txBody>
      </p:sp>
      <p:sp>
        <p:nvSpPr>
          <p:cNvPr id="4" name="Slide Number Placeholder 3"/>
          <p:cNvSpPr>
            <a:spLocks noGrp="1"/>
          </p:cNvSpPr>
          <p:nvPr>
            <p:ph type="sldNum" sz="quarter" idx="5"/>
          </p:nvPr>
        </p:nvSpPr>
        <p:spPr/>
        <p:txBody>
          <a:bodyPr/>
          <a:lstStyle/>
          <a:p>
            <a:fld id="{D5939589-3E79-4C82-AA4A-FE78234FAA59}" type="slidenum">
              <a:rPr lang="en-US" smtClean="0"/>
              <a:t>6</a:t>
            </a:fld>
            <a:endParaRPr lang="en-US" dirty="0"/>
          </a:p>
        </p:txBody>
      </p:sp>
    </p:spTree>
    <p:extLst>
      <p:ext uri="{BB962C8B-B14F-4D97-AF65-F5344CB8AC3E}">
        <p14:creationId xmlns:p14="http://schemas.microsoft.com/office/powerpoint/2010/main" val="2856795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Offices that have some forecast area in the Carolinas were used in project.</a:t>
            </a:r>
          </a:p>
        </p:txBody>
      </p:sp>
      <p:sp>
        <p:nvSpPr>
          <p:cNvPr id="4" name="Slide Number Placeholder 3"/>
          <p:cNvSpPr>
            <a:spLocks noGrp="1"/>
          </p:cNvSpPr>
          <p:nvPr>
            <p:ph type="sldNum" sz="quarter" idx="5"/>
          </p:nvPr>
        </p:nvSpPr>
        <p:spPr/>
        <p:txBody>
          <a:bodyPr/>
          <a:lstStyle/>
          <a:p>
            <a:fld id="{D5939589-3E79-4C82-AA4A-FE78234FAA59}" type="slidenum">
              <a:rPr lang="en-US" smtClean="0"/>
              <a:t>7</a:t>
            </a:fld>
            <a:endParaRPr lang="en-US" dirty="0"/>
          </a:p>
        </p:txBody>
      </p:sp>
    </p:spTree>
    <p:extLst>
      <p:ext uri="{BB962C8B-B14F-4D97-AF65-F5344CB8AC3E}">
        <p14:creationId xmlns:p14="http://schemas.microsoft.com/office/powerpoint/2010/main" val="830430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mention that we were planning on looking at tornadoes and their parameters, but we did not have a large enough sample size or time.</a:t>
            </a:r>
          </a:p>
        </p:txBody>
      </p:sp>
      <p:sp>
        <p:nvSpPr>
          <p:cNvPr id="4" name="Slide Number Placeholder 3"/>
          <p:cNvSpPr>
            <a:spLocks noGrp="1"/>
          </p:cNvSpPr>
          <p:nvPr>
            <p:ph type="sldNum" sz="quarter" idx="5"/>
          </p:nvPr>
        </p:nvSpPr>
        <p:spPr/>
        <p:txBody>
          <a:bodyPr/>
          <a:lstStyle/>
          <a:p>
            <a:fld id="{D5939589-3E79-4C82-AA4A-FE78234FAA59}" type="slidenum">
              <a:rPr lang="en-US" smtClean="0"/>
              <a:t>8</a:t>
            </a:fld>
            <a:endParaRPr lang="en-US" dirty="0"/>
          </a:p>
        </p:txBody>
      </p:sp>
    </p:spTree>
    <p:extLst>
      <p:ext uri="{BB962C8B-B14F-4D97-AF65-F5344CB8AC3E}">
        <p14:creationId xmlns:p14="http://schemas.microsoft.com/office/powerpoint/2010/main" val="1548346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all that the WoF looks at, just a list of the ones that were looked at for this project.</a:t>
            </a:r>
          </a:p>
        </p:txBody>
      </p:sp>
      <p:sp>
        <p:nvSpPr>
          <p:cNvPr id="4" name="Slide Number Placeholder 3"/>
          <p:cNvSpPr>
            <a:spLocks noGrp="1"/>
          </p:cNvSpPr>
          <p:nvPr>
            <p:ph type="sldNum" sz="quarter" idx="5"/>
          </p:nvPr>
        </p:nvSpPr>
        <p:spPr/>
        <p:txBody>
          <a:bodyPr/>
          <a:lstStyle/>
          <a:p>
            <a:fld id="{D5939589-3E79-4C82-AA4A-FE78234FAA59}" type="slidenum">
              <a:rPr lang="en-US" smtClean="0"/>
              <a:t>9</a:t>
            </a:fld>
            <a:endParaRPr lang="en-US" dirty="0"/>
          </a:p>
        </p:txBody>
      </p:sp>
    </p:spTree>
    <p:extLst>
      <p:ext uri="{BB962C8B-B14F-4D97-AF65-F5344CB8AC3E}">
        <p14:creationId xmlns:p14="http://schemas.microsoft.com/office/powerpoint/2010/main" val="3935600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6.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6.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16.xml"/><Relationship Id="rId5" Type="http://schemas.openxmlformats.org/officeDocument/2006/relationships/image" Target="../media/image1.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37.png"/><Relationship Id="rId5" Type="http://schemas.openxmlformats.org/officeDocument/2006/relationships/image" Target="../media/image1.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hyperlink" Target="https://wof.nssl.noaa.gov/realtime/?model=wofs&amp;product=uh_2to5_90&amp;sector=wofs" TargetMode="External"/><Relationship Id="rId2" Type="http://schemas.openxmlformats.org/officeDocument/2006/relationships/notesSlide" Target="../notesSlides/notesSlide23.xm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hyperlink" Target="https://mesonet.agron.iastate.edu/cow/"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9.png"/><Relationship Id="rId7"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13.png"/><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1.png"/><Relationship Id="rId7"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9.png"/></Relationships>
</file>

<file path=ppt/slides/_rels/slide3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3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5.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27.png"/><Relationship Id="rId9" Type="http://schemas.openxmlformats.org/officeDocument/2006/relationships/image" Target="../media/image5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522030" y="493732"/>
            <a:ext cx="9147940" cy="2337238"/>
          </a:xfrm>
        </p:spPr>
        <p:txBody>
          <a:bodyPr anchor="b">
            <a:noAutofit/>
          </a:bodyPr>
          <a:lstStyle/>
          <a:p>
            <a:pPr algn="ctr"/>
            <a:r>
              <a:rPr lang="en-US" altLang="en-US" sz="3200" dirty="0">
                <a:latin typeface="+mn-lt"/>
              </a:rPr>
              <a:t>The Effectiveness of NSSL's </a:t>
            </a:r>
            <a:r>
              <a:rPr lang="en-US" altLang="en-US" sz="3200" cap="none" dirty="0">
                <a:latin typeface="+mn-lt"/>
              </a:rPr>
              <a:t>EXPERIMENTAL </a:t>
            </a:r>
            <a:r>
              <a:rPr lang="en-US" altLang="en-US" sz="3200" dirty="0">
                <a:latin typeface="+mn-lt"/>
              </a:rPr>
              <a:t>Warn-on-Forecast System for Severe Weather and Flash Flooding Events in The Carolinas in 2020-2021</a:t>
            </a:r>
            <a:endParaRPr lang="en-US" sz="3200" dirty="0">
              <a:latin typeface="+mn-lt"/>
            </a:endParaRP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1467717" y="3324702"/>
            <a:ext cx="9147940" cy="1324303"/>
          </a:xfrm>
        </p:spPr>
        <p:txBody>
          <a:bodyPr anchor="t">
            <a:normAutofit fontScale="25000" lnSpcReduction="20000"/>
          </a:bodyPr>
          <a:lstStyle/>
          <a:p>
            <a:pPr algn="ctr" eaLnBrk="1" hangingPunct="1">
              <a:lnSpc>
                <a:spcPct val="90000"/>
              </a:lnSpc>
            </a:pPr>
            <a:r>
              <a:rPr lang="en-US" altLang="en-US" sz="9600" dirty="0"/>
              <a:t>Natalie Vernon</a:t>
            </a:r>
          </a:p>
          <a:p>
            <a:pPr algn="ctr" eaLnBrk="1" hangingPunct="1">
              <a:lnSpc>
                <a:spcPct val="90000"/>
              </a:lnSpc>
            </a:pPr>
            <a:r>
              <a:rPr lang="en-US" altLang="en-US" sz="9600" dirty="0"/>
              <a:t>Valparaiso University</a:t>
            </a:r>
          </a:p>
          <a:p>
            <a:pPr algn="ctr" eaLnBrk="1" hangingPunct="1">
              <a:lnSpc>
                <a:spcPct val="90000"/>
              </a:lnSpc>
            </a:pPr>
            <a:r>
              <a:rPr lang="en-US" altLang="en-US" sz="9600" dirty="0"/>
              <a:t>Meteorology</a:t>
            </a:r>
          </a:p>
          <a:p>
            <a:pPr algn="ctr" eaLnBrk="1" hangingPunct="1">
              <a:lnSpc>
                <a:spcPct val="90000"/>
              </a:lnSpc>
            </a:pPr>
            <a:r>
              <a:rPr lang="en-US" altLang="en-US" sz="9600" dirty="0"/>
              <a:t>Weather Ready Nation</a:t>
            </a:r>
          </a:p>
          <a:p>
            <a:pPr algn="ctr" eaLnBrk="1" hangingPunct="1">
              <a:lnSpc>
                <a:spcPct val="90000"/>
              </a:lnSpc>
            </a:pPr>
            <a:r>
              <a:rPr lang="en-US" altLang="en-US" sz="9600" dirty="0"/>
              <a:t>NWS Columbia, SC </a:t>
            </a:r>
          </a:p>
          <a:p>
            <a:pPr algn="ctr" eaLnBrk="1" hangingPunct="1">
              <a:lnSpc>
                <a:spcPct val="90000"/>
              </a:lnSpc>
            </a:pPr>
            <a:r>
              <a:rPr lang="en-US" altLang="en-US" sz="9600" dirty="0"/>
              <a:t>Frank </a:t>
            </a:r>
            <a:r>
              <a:rPr lang="en-US" altLang="en-US" sz="9600" dirty="0" err="1"/>
              <a:t>Alsheimer</a:t>
            </a:r>
            <a:endParaRPr lang="en-US" altLang="en-US" sz="9600" dirty="0"/>
          </a:p>
          <a:p>
            <a:pPr algn="ctr" eaLnBrk="1" hangingPunct="1">
              <a:lnSpc>
                <a:spcPct val="90000"/>
              </a:lnSpc>
            </a:pPr>
            <a:endParaRPr lang="en-US" altLang="en-US" sz="11200" dirty="0"/>
          </a:p>
          <a:p>
            <a:pPr algn="ctr" eaLnBrk="1" hangingPunct="1">
              <a:lnSpc>
                <a:spcPct val="90000"/>
              </a:lnSpc>
            </a:pPr>
            <a:r>
              <a:rPr lang="en-US" altLang="en-US" sz="11200" dirty="0"/>
              <a:t>08/05/2021</a:t>
            </a:r>
          </a:p>
          <a:p>
            <a:pPr algn="ctr"/>
            <a:endParaRPr lang="en-US" dirty="0"/>
          </a:p>
        </p:txBody>
      </p:sp>
      <p:sp>
        <p:nvSpPr>
          <p:cNvPr id="1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9" name="Picture 8" descr="Logo&#10;&#10;Description automatically generated">
            <a:extLst>
              <a:ext uri="{FF2B5EF4-FFF2-40B4-BE49-F238E27FC236}">
                <a16:creationId xmlns:a16="http://schemas.microsoft.com/office/drawing/2014/main" id="{B0C22A86-6E57-46A9-8BBE-3FD2B70FD164}"/>
              </a:ext>
            </a:extLst>
          </p:cNvPr>
          <p:cNvPicPr>
            <a:picLocks noChangeAspect="1"/>
          </p:cNvPicPr>
          <p:nvPr/>
        </p:nvPicPr>
        <p:blipFill>
          <a:blip r:embed="rId3"/>
          <a:stretch>
            <a:fillRect/>
          </a:stretch>
        </p:blipFill>
        <p:spPr>
          <a:xfrm>
            <a:off x="11088691" y="115346"/>
            <a:ext cx="970354" cy="970354"/>
          </a:xfrm>
          <a:prstGeom prst="rect">
            <a:avLst/>
          </a:prstGeom>
        </p:spPr>
      </p:pic>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F672E71-4896-412C-9C70-888CBA0C2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632B7D9-7C52-4152-A3E5-1E73B36F74D1}"/>
              </a:ext>
            </a:extLst>
          </p:cNvPr>
          <p:cNvPicPr>
            <a:picLocks noChangeAspect="1"/>
          </p:cNvPicPr>
          <p:nvPr/>
        </p:nvPicPr>
        <p:blipFill>
          <a:blip r:embed="rId3">
            <a:alphaModFix/>
          </a:blip>
          <a:stretch>
            <a:fillRect/>
          </a:stretch>
        </p:blipFill>
        <p:spPr>
          <a:xfrm>
            <a:off x="8161828" y="1876633"/>
            <a:ext cx="4036606" cy="2832705"/>
          </a:xfrm>
          <a:prstGeom prst="rect">
            <a:avLst/>
          </a:prstGeom>
        </p:spPr>
      </p:pic>
      <p:sp>
        <p:nvSpPr>
          <p:cNvPr id="14"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3897779"/>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6"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4491542"/>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1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4981365"/>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pic>
        <p:nvPicPr>
          <p:cNvPr id="3" name="Picture 2">
            <a:extLst>
              <a:ext uri="{FF2B5EF4-FFF2-40B4-BE49-F238E27FC236}">
                <a16:creationId xmlns:a16="http://schemas.microsoft.com/office/drawing/2014/main" id="{91690182-2AF1-4554-8C0B-27D6A1C19120}"/>
              </a:ext>
            </a:extLst>
          </p:cNvPr>
          <p:cNvPicPr>
            <a:picLocks noChangeAspect="1"/>
          </p:cNvPicPr>
          <p:nvPr/>
        </p:nvPicPr>
        <p:blipFill>
          <a:blip r:embed="rId4"/>
          <a:stretch>
            <a:fillRect/>
          </a:stretch>
        </p:blipFill>
        <p:spPr>
          <a:xfrm>
            <a:off x="4084131" y="1876633"/>
            <a:ext cx="4043040" cy="2832704"/>
          </a:xfrm>
          <a:prstGeom prst="rect">
            <a:avLst/>
          </a:prstGeom>
        </p:spPr>
      </p:pic>
      <p:pic>
        <p:nvPicPr>
          <p:cNvPr id="4" name="Picture 3">
            <a:extLst>
              <a:ext uri="{FF2B5EF4-FFF2-40B4-BE49-F238E27FC236}">
                <a16:creationId xmlns:a16="http://schemas.microsoft.com/office/drawing/2014/main" id="{1B1F6233-79B2-4A3A-B3FE-1F9E9B91177F}"/>
              </a:ext>
            </a:extLst>
          </p:cNvPr>
          <p:cNvPicPr>
            <a:picLocks noChangeAspect="1"/>
          </p:cNvPicPr>
          <p:nvPr/>
        </p:nvPicPr>
        <p:blipFill>
          <a:blip r:embed="rId5"/>
          <a:stretch>
            <a:fillRect/>
          </a:stretch>
        </p:blipFill>
        <p:spPr>
          <a:xfrm>
            <a:off x="-1" y="1876634"/>
            <a:ext cx="4043041" cy="2832704"/>
          </a:xfrm>
          <a:prstGeom prst="rect">
            <a:avLst/>
          </a:prstGeom>
        </p:spPr>
      </p:pic>
      <p:pic>
        <p:nvPicPr>
          <p:cNvPr id="41" name="Picture 40">
            <a:extLst>
              <a:ext uri="{FF2B5EF4-FFF2-40B4-BE49-F238E27FC236}">
                <a16:creationId xmlns:a16="http://schemas.microsoft.com/office/drawing/2014/main" id="{3907B46D-2316-4F27-B091-D1D2606E672F}"/>
              </a:ext>
            </a:extLst>
          </p:cNvPr>
          <p:cNvPicPr>
            <a:picLocks noChangeAspect="1"/>
          </p:cNvPicPr>
          <p:nvPr/>
        </p:nvPicPr>
        <p:blipFill>
          <a:blip r:embed="rId6"/>
          <a:stretch>
            <a:fillRect/>
          </a:stretch>
        </p:blipFill>
        <p:spPr>
          <a:xfrm>
            <a:off x="6433" y="1876634"/>
            <a:ext cx="4043041" cy="2832704"/>
          </a:xfrm>
          <a:prstGeom prst="rect">
            <a:avLst/>
          </a:prstGeom>
        </p:spPr>
      </p:pic>
      <p:pic>
        <p:nvPicPr>
          <p:cNvPr id="26" name="Picture 25">
            <a:extLst>
              <a:ext uri="{FF2B5EF4-FFF2-40B4-BE49-F238E27FC236}">
                <a16:creationId xmlns:a16="http://schemas.microsoft.com/office/drawing/2014/main" id="{9351D02D-27D6-4D48-9700-49ED0C40E594}"/>
              </a:ext>
            </a:extLst>
          </p:cNvPr>
          <p:cNvPicPr>
            <a:picLocks noChangeAspect="1"/>
          </p:cNvPicPr>
          <p:nvPr/>
        </p:nvPicPr>
        <p:blipFill>
          <a:blip r:embed="rId7"/>
          <a:stretch>
            <a:fillRect/>
          </a:stretch>
        </p:blipFill>
        <p:spPr>
          <a:xfrm>
            <a:off x="4087348" y="1876633"/>
            <a:ext cx="4036606" cy="2832703"/>
          </a:xfrm>
          <a:prstGeom prst="rect">
            <a:avLst/>
          </a:prstGeom>
        </p:spPr>
      </p:pic>
      <p:pic>
        <p:nvPicPr>
          <p:cNvPr id="46" name="Picture 45">
            <a:extLst>
              <a:ext uri="{FF2B5EF4-FFF2-40B4-BE49-F238E27FC236}">
                <a16:creationId xmlns:a16="http://schemas.microsoft.com/office/drawing/2014/main" id="{83AE766C-671A-4CF4-B1FB-CE622912F21E}"/>
              </a:ext>
            </a:extLst>
          </p:cNvPr>
          <p:cNvPicPr>
            <a:picLocks noChangeAspect="1"/>
          </p:cNvPicPr>
          <p:nvPr/>
        </p:nvPicPr>
        <p:blipFill>
          <a:blip r:embed="rId8"/>
          <a:stretch>
            <a:fillRect/>
          </a:stretch>
        </p:blipFill>
        <p:spPr>
          <a:xfrm>
            <a:off x="8161828" y="1876636"/>
            <a:ext cx="4036606" cy="2832702"/>
          </a:xfrm>
          <a:prstGeom prst="rect">
            <a:avLst/>
          </a:prstGeom>
        </p:spPr>
      </p:pic>
      <p:pic>
        <p:nvPicPr>
          <p:cNvPr id="47" name="Picture 46" descr="Logo&#10;&#10;Description automatically generated">
            <a:extLst>
              <a:ext uri="{FF2B5EF4-FFF2-40B4-BE49-F238E27FC236}">
                <a16:creationId xmlns:a16="http://schemas.microsoft.com/office/drawing/2014/main" id="{9A432C2A-32A1-4E3B-BC65-EDD379691D6E}"/>
              </a:ext>
            </a:extLst>
          </p:cNvPr>
          <p:cNvPicPr>
            <a:picLocks noChangeAspect="1"/>
          </p:cNvPicPr>
          <p:nvPr/>
        </p:nvPicPr>
        <p:blipFill>
          <a:blip r:embed="rId9"/>
          <a:stretch>
            <a:fillRect/>
          </a:stretch>
        </p:blipFill>
        <p:spPr>
          <a:xfrm>
            <a:off x="11088691" y="115346"/>
            <a:ext cx="970354" cy="970354"/>
          </a:xfrm>
          <a:prstGeom prst="rect">
            <a:avLst/>
          </a:prstGeom>
        </p:spPr>
      </p:pic>
    </p:spTree>
    <p:extLst>
      <p:ext uri="{BB962C8B-B14F-4D97-AF65-F5344CB8AC3E}">
        <p14:creationId xmlns:p14="http://schemas.microsoft.com/office/powerpoint/2010/main" val="179968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par>
                                <p:cTn id="17" presetID="10"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31CBA32A-C588-4AF7-8BF2-2C3FB9A61C50}"/>
              </a:ext>
            </a:extLst>
          </p:cNvPr>
          <p:cNvPicPr>
            <a:picLocks noChangeAspect="1"/>
          </p:cNvPicPr>
          <p:nvPr/>
        </p:nvPicPr>
        <p:blipFill>
          <a:blip r:embed="rId3"/>
          <a:stretch>
            <a:fillRect/>
          </a:stretch>
        </p:blipFill>
        <p:spPr>
          <a:xfrm>
            <a:off x="11088691" y="115346"/>
            <a:ext cx="970354" cy="970354"/>
          </a:xfrm>
          <a:prstGeom prst="rect">
            <a:avLst/>
          </a:prstGeom>
        </p:spPr>
      </p:pic>
      <p:pic>
        <p:nvPicPr>
          <p:cNvPr id="11" name="Picture 10">
            <a:extLst>
              <a:ext uri="{FF2B5EF4-FFF2-40B4-BE49-F238E27FC236}">
                <a16:creationId xmlns:a16="http://schemas.microsoft.com/office/drawing/2014/main" id="{92960ECA-0FA0-42BC-9405-554C90BFA599}"/>
              </a:ext>
            </a:extLst>
          </p:cNvPr>
          <p:cNvPicPr>
            <a:picLocks noChangeAspect="1"/>
          </p:cNvPicPr>
          <p:nvPr/>
        </p:nvPicPr>
        <p:blipFill>
          <a:blip r:embed="rId4"/>
          <a:stretch>
            <a:fillRect/>
          </a:stretch>
        </p:blipFill>
        <p:spPr>
          <a:xfrm>
            <a:off x="91995" y="1158099"/>
            <a:ext cx="5912009" cy="3653575"/>
          </a:xfrm>
          <a:prstGeom prst="rect">
            <a:avLst/>
          </a:prstGeom>
        </p:spPr>
      </p:pic>
      <p:cxnSp>
        <p:nvCxnSpPr>
          <p:cNvPr id="7" name="Straight Connector 6">
            <a:extLst>
              <a:ext uri="{FF2B5EF4-FFF2-40B4-BE49-F238E27FC236}">
                <a16:creationId xmlns:a16="http://schemas.microsoft.com/office/drawing/2014/main" id="{A5E2AC93-3765-4792-AD26-1F95611CDF8B}"/>
              </a:ext>
            </a:extLst>
          </p:cNvPr>
          <p:cNvCxnSpPr>
            <a:cxnSpLocks/>
          </p:cNvCxnSpPr>
          <p:nvPr/>
        </p:nvCxnSpPr>
        <p:spPr>
          <a:xfrm flipH="1">
            <a:off x="786581" y="2755336"/>
            <a:ext cx="5122607"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EEBB346E-71FC-4B7B-BA26-E7DB73C7F3D2}"/>
              </a:ext>
            </a:extLst>
          </p:cNvPr>
          <p:cNvPicPr>
            <a:picLocks noChangeAspect="1"/>
          </p:cNvPicPr>
          <p:nvPr/>
        </p:nvPicPr>
        <p:blipFill>
          <a:blip r:embed="rId5"/>
          <a:stretch>
            <a:fillRect/>
          </a:stretch>
        </p:blipFill>
        <p:spPr>
          <a:xfrm>
            <a:off x="6261337" y="1158099"/>
            <a:ext cx="5838668" cy="3652015"/>
          </a:xfrm>
          <a:prstGeom prst="rect">
            <a:avLst/>
          </a:prstGeom>
        </p:spPr>
      </p:pic>
      <p:cxnSp>
        <p:nvCxnSpPr>
          <p:cNvPr id="9" name="Straight Connector 8">
            <a:extLst>
              <a:ext uri="{FF2B5EF4-FFF2-40B4-BE49-F238E27FC236}">
                <a16:creationId xmlns:a16="http://schemas.microsoft.com/office/drawing/2014/main" id="{F8F34181-0FDF-49BA-805A-67CB212A1269}"/>
              </a:ext>
            </a:extLst>
          </p:cNvPr>
          <p:cNvCxnSpPr>
            <a:cxnSpLocks/>
          </p:cNvCxnSpPr>
          <p:nvPr/>
        </p:nvCxnSpPr>
        <p:spPr>
          <a:xfrm flipH="1">
            <a:off x="6951406" y="2755336"/>
            <a:ext cx="5004621"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2769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E5B453B9-4C78-4A7F-9449-83A5BB84A417}"/>
              </a:ext>
            </a:extLst>
          </p:cNvPr>
          <p:cNvPicPr>
            <a:picLocks noChangeAspect="1"/>
          </p:cNvPicPr>
          <p:nvPr/>
        </p:nvPicPr>
        <p:blipFill>
          <a:blip r:embed="rId3"/>
          <a:stretch>
            <a:fillRect/>
          </a:stretch>
        </p:blipFill>
        <p:spPr>
          <a:xfrm>
            <a:off x="11088691" y="115346"/>
            <a:ext cx="970354" cy="970354"/>
          </a:xfrm>
          <a:prstGeom prst="rect">
            <a:avLst/>
          </a:prstGeom>
        </p:spPr>
      </p:pic>
      <p:sp>
        <p:nvSpPr>
          <p:cNvPr id="11" name="Subtitle 10">
            <a:extLst>
              <a:ext uri="{FF2B5EF4-FFF2-40B4-BE49-F238E27FC236}">
                <a16:creationId xmlns:a16="http://schemas.microsoft.com/office/drawing/2014/main" id="{536EDD0A-B89C-45AD-97A7-1839F20EB31E}"/>
              </a:ext>
            </a:extLst>
          </p:cNvPr>
          <p:cNvSpPr>
            <a:spLocks noGrp="1"/>
          </p:cNvSpPr>
          <p:nvPr>
            <p:ph type="subTitle" idx="1"/>
          </p:nvPr>
        </p:nvSpPr>
        <p:spPr/>
        <p:txBody>
          <a:bodyPr/>
          <a:lstStyle/>
          <a:p>
            <a:endParaRPr lang="en-US" dirty="0"/>
          </a:p>
        </p:txBody>
      </p:sp>
      <p:pic>
        <p:nvPicPr>
          <p:cNvPr id="2" name="Picture 1">
            <a:extLst>
              <a:ext uri="{FF2B5EF4-FFF2-40B4-BE49-F238E27FC236}">
                <a16:creationId xmlns:a16="http://schemas.microsoft.com/office/drawing/2014/main" id="{8D8D9F08-21A6-4253-A877-2E52B35CEAF4}"/>
              </a:ext>
            </a:extLst>
          </p:cNvPr>
          <p:cNvPicPr>
            <a:picLocks noChangeAspect="1"/>
          </p:cNvPicPr>
          <p:nvPr/>
        </p:nvPicPr>
        <p:blipFill>
          <a:blip r:embed="rId4"/>
          <a:stretch>
            <a:fillRect/>
          </a:stretch>
        </p:blipFill>
        <p:spPr>
          <a:xfrm>
            <a:off x="264649" y="1410330"/>
            <a:ext cx="5693706" cy="3716121"/>
          </a:xfrm>
          <a:prstGeom prst="rect">
            <a:avLst/>
          </a:prstGeom>
        </p:spPr>
      </p:pic>
      <p:pic>
        <p:nvPicPr>
          <p:cNvPr id="4" name="Picture 3">
            <a:extLst>
              <a:ext uri="{FF2B5EF4-FFF2-40B4-BE49-F238E27FC236}">
                <a16:creationId xmlns:a16="http://schemas.microsoft.com/office/drawing/2014/main" id="{FFF7EAC8-6DA6-4A9F-AB35-4EB68A9CDF2F}"/>
              </a:ext>
            </a:extLst>
          </p:cNvPr>
          <p:cNvPicPr>
            <a:picLocks noChangeAspect="1"/>
          </p:cNvPicPr>
          <p:nvPr/>
        </p:nvPicPr>
        <p:blipFill>
          <a:blip r:embed="rId5"/>
          <a:stretch>
            <a:fillRect/>
          </a:stretch>
        </p:blipFill>
        <p:spPr>
          <a:xfrm>
            <a:off x="6233645" y="1426384"/>
            <a:ext cx="5693706" cy="3700067"/>
          </a:xfrm>
          <a:prstGeom prst="rect">
            <a:avLst/>
          </a:prstGeom>
        </p:spPr>
      </p:pic>
      <p:cxnSp>
        <p:nvCxnSpPr>
          <p:cNvPr id="10" name="Straight Connector 9">
            <a:extLst>
              <a:ext uri="{FF2B5EF4-FFF2-40B4-BE49-F238E27FC236}">
                <a16:creationId xmlns:a16="http://schemas.microsoft.com/office/drawing/2014/main" id="{3192AA67-EEE9-4E41-9412-B2EBF84F901C}"/>
              </a:ext>
            </a:extLst>
          </p:cNvPr>
          <p:cNvCxnSpPr>
            <a:cxnSpLocks/>
          </p:cNvCxnSpPr>
          <p:nvPr/>
        </p:nvCxnSpPr>
        <p:spPr>
          <a:xfrm>
            <a:off x="850644" y="2307815"/>
            <a:ext cx="4979885"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371A8472-99E1-4BD1-B28E-5A9C0E3A0FEB}"/>
              </a:ext>
            </a:extLst>
          </p:cNvPr>
          <p:cNvCxnSpPr>
            <a:cxnSpLocks/>
          </p:cNvCxnSpPr>
          <p:nvPr/>
        </p:nvCxnSpPr>
        <p:spPr>
          <a:xfrm>
            <a:off x="6809815" y="2307815"/>
            <a:ext cx="497988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71439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F672E71-4896-412C-9C70-888CBA0C2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3897779"/>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7"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4491542"/>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19"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4981365"/>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pic>
        <p:nvPicPr>
          <p:cNvPr id="18" name="Picture 17" descr="Logo&#10;&#10;Description automatically generated">
            <a:extLst>
              <a:ext uri="{FF2B5EF4-FFF2-40B4-BE49-F238E27FC236}">
                <a16:creationId xmlns:a16="http://schemas.microsoft.com/office/drawing/2014/main" id="{B3284962-3FAC-4044-BCCC-FE7F90B179BF}"/>
              </a:ext>
            </a:extLst>
          </p:cNvPr>
          <p:cNvPicPr>
            <a:picLocks noChangeAspect="1"/>
          </p:cNvPicPr>
          <p:nvPr/>
        </p:nvPicPr>
        <p:blipFill>
          <a:blip r:embed="rId3"/>
          <a:stretch>
            <a:fillRect/>
          </a:stretch>
        </p:blipFill>
        <p:spPr>
          <a:xfrm>
            <a:off x="11088691" y="115346"/>
            <a:ext cx="970354" cy="970354"/>
          </a:xfrm>
          <a:prstGeom prst="rect">
            <a:avLst/>
          </a:prstGeom>
        </p:spPr>
      </p:pic>
      <p:pic>
        <p:nvPicPr>
          <p:cNvPr id="2" name="Picture 1">
            <a:extLst>
              <a:ext uri="{FF2B5EF4-FFF2-40B4-BE49-F238E27FC236}">
                <a16:creationId xmlns:a16="http://schemas.microsoft.com/office/drawing/2014/main" id="{02032EA1-A171-4A71-B0CE-3BD135C08C5C}"/>
              </a:ext>
            </a:extLst>
          </p:cNvPr>
          <p:cNvPicPr>
            <a:picLocks noChangeAspect="1"/>
          </p:cNvPicPr>
          <p:nvPr/>
        </p:nvPicPr>
        <p:blipFill>
          <a:blip r:embed="rId4"/>
          <a:stretch>
            <a:fillRect/>
          </a:stretch>
        </p:blipFill>
        <p:spPr>
          <a:xfrm>
            <a:off x="457462" y="3807150"/>
            <a:ext cx="3530214" cy="2122835"/>
          </a:xfrm>
          <a:prstGeom prst="rect">
            <a:avLst/>
          </a:prstGeom>
        </p:spPr>
      </p:pic>
      <p:pic>
        <p:nvPicPr>
          <p:cNvPr id="4" name="Picture 3">
            <a:extLst>
              <a:ext uri="{FF2B5EF4-FFF2-40B4-BE49-F238E27FC236}">
                <a16:creationId xmlns:a16="http://schemas.microsoft.com/office/drawing/2014/main" id="{F5680017-CAD5-427A-8674-054CA6F62C49}"/>
              </a:ext>
            </a:extLst>
          </p:cNvPr>
          <p:cNvPicPr>
            <a:picLocks noChangeAspect="1"/>
          </p:cNvPicPr>
          <p:nvPr/>
        </p:nvPicPr>
        <p:blipFill>
          <a:blip r:embed="rId5"/>
          <a:stretch>
            <a:fillRect/>
          </a:stretch>
        </p:blipFill>
        <p:spPr>
          <a:xfrm>
            <a:off x="4419193" y="3800495"/>
            <a:ext cx="3534725" cy="2125548"/>
          </a:xfrm>
          <a:prstGeom prst="rect">
            <a:avLst/>
          </a:prstGeom>
        </p:spPr>
      </p:pic>
      <p:pic>
        <p:nvPicPr>
          <p:cNvPr id="6" name="Picture 5">
            <a:extLst>
              <a:ext uri="{FF2B5EF4-FFF2-40B4-BE49-F238E27FC236}">
                <a16:creationId xmlns:a16="http://schemas.microsoft.com/office/drawing/2014/main" id="{419FD51E-3F42-4973-9A56-EC77CBBBE0E9}"/>
              </a:ext>
            </a:extLst>
          </p:cNvPr>
          <p:cNvPicPr>
            <a:picLocks noChangeAspect="1"/>
          </p:cNvPicPr>
          <p:nvPr/>
        </p:nvPicPr>
        <p:blipFill>
          <a:blip r:embed="rId6"/>
          <a:stretch>
            <a:fillRect/>
          </a:stretch>
        </p:blipFill>
        <p:spPr>
          <a:xfrm>
            <a:off x="8380923" y="3800494"/>
            <a:ext cx="3534723" cy="2125547"/>
          </a:xfrm>
          <a:prstGeom prst="rect">
            <a:avLst/>
          </a:prstGeom>
        </p:spPr>
      </p:pic>
      <p:pic>
        <p:nvPicPr>
          <p:cNvPr id="12" name="Picture 11">
            <a:extLst>
              <a:ext uri="{FF2B5EF4-FFF2-40B4-BE49-F238E27FC236}">
                <a16:creationId xmlns:a16="http://schemas.microsoft.com/office/drawing/2014/main" id="{BC7599BC-D87A-40B7-A3C2-226127211E2C}"/>
              </a:ext>
            </a:extLst>
          </p:cNvPr>
          <p:cNvPicPr>
            <a:picLocks noChangeAspect="1"/>
          </p:cNvPicPr>
          <p:nvPr/>
        </p:nvPicPr>
        <p:blipFill>
          <a:blip r:embed="rId7"/>
          <a:stretch>
            <a:fillRect/>
          </a:stretch>
        </p:blipFill>
        <p:spPr>
          <a:xfrm>
            <a:off x="457462" y="1085700"/>
            <a:ext cx="3530214" cy="2122835"/>
          </a:xfrm>
          <a:prstGeom prst="rect">
            <a:avLst/>
          </a:prstGeom>
        </p:spPr>
      </p:pic>
      <p:pic>
        <p:nvPicPr>
          <p:cNvPr id="14" name="Picture 13">
            <a:extLst>
              <a:ext uri="{FF2B5EF4-FFF2-40B4-BE49-F238E27FC236}">
                <a16:creationId xmlns:a16="http://schemas.microsoft.com/office/drawing/2014/main" id="{2E913E8A-6197-4990-8819-CC7D5DFE486F}"/>
              </a:ext>
            </a:extLst>
          </p:cNvPr>
          <p:cNvPicPr>
            <a:picLocks noChangeAspect="1"/>
          </p:cNvPicPr>
          <p:nvPr/>
        </p:nvPicPr>
        <p:blipFill>
          <a:blip r:embed="rId8"/>
          <a:stretch>
            <a:fillRect/>
          </a:stretch>
        </p:blipFill>
        <p:spPr>
          <a:xfrm>
            <a:off x="4419191" y="1082989"/>
            <a:ext cx="3534922" cy="2122835"/>
          </a:xfrm>
          <a:prstGeom prst="rect">
            <a:avLst/>
          </a:prstGeom>
        </p:spPr>
      </p:pic>
      <p:pic>
        <p:nvPicPr>
          <p:cNvPr id="16" name="Picture 15">
            <a:extLst>
              <a:ext uri="{FF2B5EF4-FFF2-40B4-BE49-F238E27FC236}">
                <a16:creationId xmlns:a16="http://schemas.microsoft.com/office/drawing/2014/main" id="{34E1119A-A76A-4488-8E7C-5AAF28CCB035}"/>
              </a:ext>
            </a:extLst>
          </p:cNvPr>
          <p:cNvPicPr>
            <a:picLocks noChangeAspect="1"/>
          </p:cNvPicPr>
          <p:nvPr/>
        </p:nvPicPr>
        <p:blipFill>
          <a:blip r:embed="rId9"/>
          <a:stretch>
            <a:fillRect/>
          </a:stretch>
        </p:blipFill>
        <p:spPr>
          <a:xfrm>
            <a:off x="8348481" y="1082989"/>
            <a:ext cx="3534723" cy="2125547"/>
          </a:xfrm>
          <a:prstGeom prst="rect">
            <a:avLst/>
          </a:prstGeom>
        </p:spPr>
      </p:pic>
    </p:spTree>
    <p:extLst>
      <p:ext uri="{BB962C8B-B14F-4D97-AF65-F5344CB8AC3E}">
        <p14:creationId xmlns:p14="http://schemas.microsoft.com/office/powerpoint/2010/main" val="889030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672E71-4896-412C-9C70-888CBA0C2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3897779"/>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5"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4491542"/>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1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4981365"/>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3" name="Subtitle 2">
            <a:extLst>
              <a:ext uri="{FF2B5EF4-FFF2-40B4-BE49-F238E27FC236}">
                <a16:creationId xmlns:a16="http://schemas.microsoft.com/office/drawing/2014/main" id="{10913911-01BA-4186-8390-E05B1172F876}"/>
              </a:ext>
            </a:extLst>
          </p:cNvPr>
          <p:cNvSpPr>
            <a:spLocks noGrp="1"/>
          </p:cNvSpPr>
          <p:nvPr>
            <p:ph type="subTitle" idx="1"/>
          </p:nvPr>
        </p:nvSpPr>
        <p:spPr>
          <a:xfrm>
            <a:off x="7449798" y="3736429"/>
            <a:ext cx="3633923" cy="2397488"/>
          </a:xfrm>
        </p:spPr>
        <p:txBody>
          <a:bodyPr anchor="ctr">
            <a:normAutofit/>
          </a:bodyPr>
          <a:lstStyle/>
          <a:p>
            <a:pPr algn="l"/>
            <a:endParaRPr lang="en-US"/>
          </a:p>
        </p:txBody>
      </p:sp>
      <p:pic>
        <p:nvPicPr>
          <p:cNvPr id="14" name="Picture 13" descr="Logo&#10;&#10;Description automatically generated">
            <a:extLst>
              <a:ext uri="{FF2B5EF4-FFF2-40B4-BE49-F238E27FC236}">
                <a16:creationId xmlns:a16="http://schemas.microsoft.com/office/drawing/2014/main" id="{A0C95419-301A-42F8-92BE-1BE1F5A84F69}"/>
              </a:ext>
            </a:extLst>
          </p:cNvPr>
          <p:cNvPicPr>
            <a:picLocks noChangeAspect="1"/>
          </p:cNvPicPr>
          <p:nvPr/>
        </p:nvPicPr>
        <p:blipFill>
          <a:blip r:embed="rId3"/>
          <a:stretch>
            <a:fillRect/>
          </a:stretch>
        </p:blipFill>
        <p:spPr>
          <a:xfrm>
            <a:off x="11088691" y="115346"/>
            <a:ext cx="970354" cy="970354"/>
          </a:xfrm>
          <a:prstGeom prst="rect">
            <a:avLst/>
          </a:prstGeom>
        </p:spPr>
      </p:pic>
      <p:pic>
        <p:nvPicPr>
          <p:cNvPr id="2" name="Picture 1">
            <a:extLst>
              <a:ext uri="{FF2B5EF4-FFF2-40B4-BE49-F238E27FC236}">
                <a16:creationId xmlns:a16="http://schemas.microsoft.com/office/drawing/2014/main" id="{C102D556-FB51-42E8-A302-F577C772CCF9}"/>
              </a:ext>
            </a:extLst>
          </p:cNvPr>
          <p:cNvPicPr>
            <a:picLocks noChangeAspect="1"/>
          </p:cNvPicPr>
          <p:nvPr/>
        </p:nvPicPr>
        <p:blipFill>
          <a:blip r:embed="rId4"/>
          <a:stretch>
            <a:fillRect/>
          </a:stretch>
        </p:blipFill>
        <p:spPr>
          <a:xfrm>
            <a:off x="431580" y="1074015"/>
            <a:ext cx="3543088" cy="2130577"/>
          </a:xfrm>
          <a:prstGeom prst="rect">
            <a:avLst/>
          </a:prstGeom>
        </p:spPr>
      </p:pic>
      <p:pic>
        <p:nvPicPr>
          <p:cNvPr id="10" name="Picture 9">
            <a:extLst>
              <a:ext uri="{FF2B5EF4-FFF2-40B4-BE49-F238E27FC236}">
                <a16:creationId xmlns:a16="http://schemas.microsoft.com/office/drawing/2014/main" id="{0A87B154-0C43-4988-BDDC-87096A5FC60F}"/>
              </a:ext>
            </a:extLst>
          </p:cNvPr>
          <p:cNvPicPr>
            <a:picLocks noChangeAspect="1"/>
          </p:cNvPicPr>
          <p:nvPr/>
        </p:nvPicPr>
        <p:blipFill>
          <a:blip r:embed="rId5"/>
          <a:stretch>
            <a:fillRect/>
          </a:stretch>
        </p:blipFill>
        <p:spPr>
          <a:xfrm>
            <a:off x="4406250" y="1074014"/>
            <a:ext cx="3543088" cy="2130577"/>
          </a:xfrm>
          <a:prstGeom prst="rect">
            <a:avLst/>
          </a:prstGeom>
        </p:spPr>
      </p:pic>
      <p:pic>
        <p:nvPicPr>
          <p:cNvPr id="12" name="Picture 11">
            <a:extLst>
              <a:ext uri="{FF2B5EF4-FFF2-40B4-BE49-F238E27FC236}">
                <a16:creationId xmlns:a16="http://schemas.microsoft.com/office/drawing/2014/main" id="{D66519AC-C9A3-466B-A77A-89BF041816EA}"/>
              </a:ext>
            </a:extLst>
          </p:cNvPr>
          <p:cNvPicPr>
            <a:picLocks noChangeAspect="1"/>
          </p:cNvPicPr>
          <p:nvPr/>
        </p:nvPicPr>
        <p:blipFill>
          <a:blip r:embed="rId6"/>
          <a:stretch>
            <a:fillRect/>
          </a:stretch>
        </p:blipFill>
        <p:spPr>
          <a:xfrm>
            <a:off x="8380920" y="1073972"/>
            <a:ext cx="3543088" cy="2130577"/>
          </a:xfrm>
          <a:prstGeom prst="rect">
            <a:avLst/>
          </a:prstGeom>
        </p:spPr>
      </p:pic>
      <p:pic>
        <p:nvPicPr>
          <p:cNvPr id="16" name="Picture 15">
            <a:extLst>
              <a:ext uri="{FF2B5EF4-FFF2-40B4-BE49-F238E27FC236}">
                <a16:creationId xmlns:a16="http://schemas.microsoft.com/office/drawing/2014/main" id="{E1731980-24F3-4952-8DCF-F275C7A052B3}"/>
              </a:ext>
            </a:extLst>
          </p:cNvPr>
          <p:cNvPicPr>
            <a:picLocks noChangeAspect="1"/>
          </p:cNvPicPr>
          <p:nvPr/>
        </p:nvPicPr>
        <p:blipFill>
          <a:blip r:embed="rId7"/>
          <a:stretch>
            <a:fillRect/>
          </a:stretch>
        </p:blipFill>
        <p:spPr>
          <a:xfrm>
            <a:off x="431580" y="3808369"/>
            <a:ext cx="3528186" cy="2121616"/>
          </a:xfrm>
          <a:prstGeom prst="rect">
            <a:avLst/>
          </a:prstGeom>
        </p:spPr>
      </p:pic>
      <p:pic>
        <p:nvPicPr>
          <p:cNvPr id="18" name="Picture 17">
            <a:extLst>
              <a:ext uri="{FF2B5EF4-FFF2-40B4-BE49-F238E27FC236}">
                <a16:creationId xmlns:a16="http://schemas.microsoft.com/office/drawing/2014/main" id="{FCDBD69B-5DFF-40BC-AE85-1062328A8F4D}"/>
              </a:ext>
            </a:extLst>
          </p:cNvPr>
          <p:cNvPicPr>
            <a:picLocks noChangeAspect="1"/>
          </p:cNvPicPr>
          <p:nvPr/>
        </p:nvPicPr>
        <p:blipFill>
          <a:blip r:embed="rId8"/>
          <a:stretch>
            <a:fillRect/>
          </a:stretch>
        </p:blipFill>
        <p:spPr>
          <a:xfrm>
            <a:off x="4410900" y="3800402"/>
            <a:ext cx="3538438" cy="2127781"/>
          </a:xfrm>
          <a:prstGeom prst="rect">
            <a:avLst/>
          </a:prstGeom>
        </p:spPr>
      </p:pic>
      <p:pic>
        <p:nvPicPr>
          <p:cNvPr id="19" name="Picture 18">
            <a:extLst>
              <a:ext uri="{FF2B5EF4-FFF2-40B4-BE49-F238E27FC236}">
                <a16:creationId xmlns:a16="http://schemas.microsoft.com/office/drawing/2014/main" id="{5B5E8D92-9B4E-4E62-BE3E-5F4902D2ED10}"/>
              </a:ext>
            </a:extLst>
          </p:cNvPr>
          <p:cNvPicPr>
            <a:picLocks noChangeAspect="1"/>
          </p:cNvPicPr>
          <p:nvPr/>
        </p:nvPicPr>
        <p:blipFill>
          <a:blip r:embed="rId9"/>
          <a:stretch>
            <a:fillRect/>
          </a:stretch>
        </p:blipFill>
        <p:spPr>
          <a:xfrm>
            <a:off x="8380920" y="3797606"/>
            <a:ext cx="3543088" cy="2130577"/>
          </a:xfrm>
          <a:prstGeom prst="rect">
            <a:avLst/>
          </a:prstGeom>
        </p:spPr>
      </p:pic>
    </p:spTree>
    <p:extLst>
      <p:ext uri="{BB962C8B-B14F-4D97-AF65-F5344CB8AC3E}">
        <p14:creationId xmlns:p14="http://schemas.microsoft.com/office/powerpoint/2010/main" val="4258040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30D503-E08D-4EBF-B0FA-01B1E6E347DB}"/>
              </a:ext>
            </a:extLst>
          </p:cNvPr>
          <p:cNvSpPr>
            <a:spLocks noGrp="1"/>
          </p:cNvSpPr>
          <p:nvPr>
            <p:ph type="subTitle" idx="1"/>
          </p:nvPr>
        </p:nvSpPr>
        <p:spPr/>
        <p:txBody>
          <a:bodyPr/>
          <a:lstStyle/>
          <a:p>
            <a:endParaRPr lang="en-US" dirty="0"/>
          </a:p>
        </p:txBody>
      </p:sp>
      <p:pic>
        <p:nvPicPr>
          <p:cNvPr id="11" name="Picture 10" descr="Logo&#10;&#10;Description automatically generated">
            <a:extLst>
              <a:ext uri="{FF2B5EF4-FFF2-40B4-BE49-F238E27FC236}">
                <a16:creationId xmlns:a16="http://schemas.microsoft.com/office/drawing/2014/main" id="{E49FBDDE-005C-4840-A4EF-24467F529876}"/>
              </a:ext>
            </a:extLst>
          </p:cNvPr>
          <p:cNvPicPr>
            <a:picLocks noChangeAspect="1"/>
          </p:cNvPicPr>
          <p:nvPr/>
        </p:nvPicPr>
        <p:blipFill>
          <a:blip r:embed="rId3"/>
          <a:stretch>
            <a:fillRect/>
          </a:stretch>
        </p:blipFill>
        <p:spPr>
          <a:xfrm>
            <a:off x="11088691" y="115346"/>
            <a:ext cx="970354" cy="970354"/>
          </a:xfrm>
          <a:prstGeom prst="rect">
            <a:avLst/>
          </a:prstGeom>
        </p:spPr>
      </p:pic>
      <p:pic>
        <p:nvPicPr>
          <p:cNvPr id="2" name="Picture 1">
            <a:extLst>
              <a:ext uri="{FF2B5EF4-FFF2-40B4-BE49-F238E27FC236}">
                <a16:creationId xmlns:a16="http://schemas.microsoft.com/office/drawing/2014/main" id="{B26077E8-AC93-48F1-881B-6492387B1BC9}"/>
              </a:ext>
            </a:extLst>
          </p:cNvPr>
          <p:cNvPicPr>
            <a:picLocks noChangeAspect="1"/>
          </p:cNvPicPr>
          <p:nvPr/>
        </p:nvPicPr>
        <p:blipFill>
          <a:blip r:embed="rId4"/>
          <a:stretch>
            <a:fillRect/>
          </a:stretch>
        </p:blipFill>
        <p:spPr>
          <a:xfrm>
            <a:off x="167654" y="303033"/>
            <a:ext cx="5612779" cy="3375151"/>
          </a:xfrm>
          <a:prstGeom prst="rect">
            <a:avLst/>
          </a:prstGeom>
        </p:spPr>
      </p:pic>
      <p:pic>
        <p:nvPicPr>
          <p:cNvPr id="4" name="Picture 3">
            <a:extLst>
              <a:ext uri="{FF2B5EF4-FFF2-40B4-BE49-F238E27FC236}">
                <a16:creationId xmlns:a16="http://schemas.microsoft.com/office/drawing/2014/main" id="{70DB4102-BC40-4430-86F1-5F156900159F}"/>
              </a:ext>
            </a:extLst>
          </p:cNvPr>
          <p:cNvPicPr>
            <a:picLocks noChangeAspect="1"/>
          </p:cNvPicPr>
          <p:nvPr/>
        </p:nvPicPr>
        <p:blipFill>
          <a:blip r:embed="rId5"/>
          <a:stretch>
            <a:fillRect/>
          </a:stretch>
        </p:blipFill>
        <p:spPr>
          <a:xfrm>
            <a:off x="5908548" y="3033168"/>
            <a:ext cx="6027175" cy="3624341"/>
          </a:xfrm>
          <a:prstGeom prst="rect">
            <a:avLst/>
          </a:prstGeom>
        </p:spPr>
      </p:pic>
    </p:spTree>
    <p:extLst>
      <p:ext uri="{BB962C8B-B14F-4D97-AF65-F5344CB8AC3E}">
        <p14:creationId xmlns:p14="http://schemas.microsoft.com/office/powerpoint/2010/main" val="2718275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A4369B-70F5-4608-AB3D-81BB11982FB5}"/>
              </a:ext>
            </a:extLst>
          </p:cNvPr>
          <p:cNvSpPr>
            <a:spLocks noGrp="1"/>
          </p:cNvSpPr>
          <p:nvPr>
            <p:ph type="title"/>
          </p:nvPr>
        </p:nvSpPr>
        <p:spPr/>
        <p:txBody>
          <a:bodyPr>
            <a:normAutofit/>
          </a:bodyPr>
          <a:lstStyle/>
          <a:p>
            <a:r>
              <a:rPr lang="en-US" sz="4400" dirty="0"/>
              <a:t>Example- 8/06/2020</a:t>
            </a:r>
          </a:p>
        </p:txBody>
      </p:sp>
      <p:sp>
        <p:nvSpPr>
          <p:cNvPr id="10" name="Content Placeholder 9">
            <a:extLst>
              <a:ext uri="{FF2B5EF4-FFF2-40B4-BE49-F238E27FC236}">
                <a16:creationId xmlns:a16="http://schemas.microsoft.com/office/drawing/2014/main" id="{B9940EF6-8A61-4983-9AFD-B61EC82BD540}"/>
              </a:ext>
            </a:extLst>
          </p:cNvPr>
          <p:cNvSpPr>
            <a:spLocks noGrp="1"/>
          </p:cNvSpPr>
          <p:nvPr>
            <p:ph idx="1"/>
          </p:nvPr>
        </p:nvSpPr>
        <p:spPr/>
        <p:txBody>
          <a:bodyPr/>
          <a:lstStyle/>
          <a:p>
            <a:pPr fontAlgn="base">
              <a:spcBef>
                <a:spcPts val="0"/>
              </a:spcBef>
            </a:pPr>
            <a:r>
              <a:rPr lang="en-US" sz="2000" dirty="0">
                <a:solidFill>
                  <a:srgbClr val="000000"/>
                </a:solidFill>
                <a:latin typeface="Arial" panose="020B0604020202020204" pitchFamily="34" charset="0"/>
              </a:rPr>
              <a:t>North Carolina/ Virginia</a:t>
            </a:r>
          </a:p>
          <a:p>
            <a:pPr marL="742950" lvl="1" indent="-285750" fontAlgn="base">
              <a:spcBef>
                <a:spcPts val="0"/>
              </a:spcBef>
            </a:pPr>
            <a:r>
              <a:rPr lang="en-US" sz="2000" dirty="0">
                <a:solidFill>
                  <a:srgbClr val="000000"/>
                </a:solidFill>
                <a:latin typeface="Arial" panose="020B0604020202020204" pitchFamily="34" charset="0"/>
              </a:rPr>
              <a:t>The SPC has a marginal risk over South Carolina, North Carolina, and Virginia. </a:t>
            </a:r>
          </a:p>
          <a:p>
            <a:pPr marL="1200150" lvl="2" indent="-285750" fontAlgn="base">
              <a:spcBef>
                <a:spcPts val="0"/>
              </a:spcBef>
            </a:pPr>
            <a:r>
              <a:rPr lang="en-US" sz="2000" dirty="0">
                <a:solidFill>
                  <a:srgbClr val="000000"/>
                </a:solidFill>
                <a:latin typeface="Arial" panose="020B0604020202020204" pitchFamily="34" charset="0"/>
              </a:rPr>
              <a:t>5% wind risk</a:t>
            </a:r>
          </a:p>
          <a:p>
            <a:pPr marL="742950" lvl="1" indent="-285750" fontAlgn="base">
              <a:spcBef>
                <a:spcPts val="0"/>
              </a:spcBef>
            </a:pPr>
            <a:r>
              <a:rPr lang="en-US" sz="2000" dirty="0">
                <a:solidFill>
                  <a:srgbClr val="000000"/>
                </a:solidFill>
                <a:latin typeface="Arial" panose="020B0604020202020204" pitchFamily="34" charset="0"/>
              </a:rPr>
              <a:t>The NHC archives show no tropical disturbances or cyclones</a:t>
            </a:r>
          </a:p>
          <a:p>
            <a:pPr marL="742950" lvl="1" indent="-285750" fontAlgn="base">
              <a:spcBef>
                <a:spcPts val="0"/>
              </a:spcBef>
            </a:pPr>
            <a:r>
              <a:rPr lang="en-US" sz="2000" dirty="0">
                <a:solidFill>
                  <a:srgbClr val="000000"/>
                </a:solidFill>
                <a:latin typeface="Arial" panose="020B0604020202020204" pitchFamily="34" charset="0"/>
              </a:rPr>
              <a:t>There is a marginal risk of excessive rainfall over North Carolina, South Carolina, and Virginia. </a:t>
            </a:r>
          </a:p>
          <a:p>
            <a:endParaRPr lang="en-US" dirty="0"/>
          </a:p>
        </p:txBody>
      </p:sp>
      <p:pic>
        <p:nvPicPr>
          <p:cNvPr id="6" name="Picture 5" descr="Logo&#10;&#10;Description automatically generated">
            <a:extLst>
              <a:ext uri="{FF2B5EF4-FFF2-40B4-BE49-F238E27FC236}">
                <a16:creationId xmlns:a16="http://schemas.microsoft.com/office/drawing/2014/main" id="{A1332AE2-7F7F-4F13-9FF7-BDBF5A3B2FE8}"/>
              </a:ext>
            </a:extLst>
          </p:cNvPr>
          <p:cNvPicPr>
            <a:picLocks noChangeAspect="1"/>
          </p:cNvPicPr>
          <p:nvPr/>
        </p:nvPicPr>
        <p:blipFill>
          <a:blip r:embed="rId3"/>
          <a:stretch>
            <a:fillRect/>
          </a:stretch>
        </p:blipFill>
        <p:spPr>
          <a:xfrm>
            <a:off x="11088691" y="115346"/>
            <a:ext cx="970354" cy="970354"/>
          </a:xfrm>
          <a:prstGeom prst="rect">
            <a:avLst/>
          </a:prstGeom>
        </p:spPr>
      </p:pic>
    </p:spTree>
    <p:extLst>
      <p:ext uri="{BB962C8B-B14F-4D97-AF65-F5344CB8AC3E}">
        <p14:creationId xmlns:p14="http://schemas.microsoft.com/office/powerpoint/2010/main" val="967986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2A5C2-F943-4019-94D0-47098B60CAE1}"/>
              </a:ext>
            </a:extLst>
          </p:cNvPr>
          <p:cNvSpPr>
            <a:spLocks noGrp="1"/>
          </p:cNvSpPr>
          <p:nvPr>
            <p:ph type="title"/>
          </p:nvPr>
        </p:nvSpPr>
        <p:spPr>
          <a:xfrm>
            <a:off x="741465" y="454025"/>
            <a:ext cx="3932237" cy="720213"/>
          </a:xfrm>
        </p:spPr>
        <p:txBody>
          <a:bodyPr/>
          <a:lstStyle/>
          <a:p>
            <a:r>
              <a:rPr lang="en-US" dirty="0"/>
              <a:t>Example- 8/06/2020</a:t>
            </a:r>
          </a:p>
        </p:txBody>
      </p:sp>
      <p:sp>
        <p:nvSpPr>
          <p:cNvPr id="10" name="Text Placeholder 9">
            <a:extLst>
              <a:ext uri="{FF2B5EF4-FFF2-40B4-BE49-F238E27FC236}">
                <a16:creationId xmlns:a16="http://schemas.microsoft.com/office/drawing/2014/main" id="{A19DE7F3-235C-4F8E-A019-EBF89C79B8F2}"/>
              </a:ext>
            </a:extLst>
          </p:cNvPr>
          <p:cNvSpPr>
            <a:spLocks noGrp="1"/>
          </p:cNvSpPr>
          <p:nvPr>
            <p:ph type="body" sz="half" idx="2"/>
          </p:nvPr>
        </p:nvSpPr>
        <p:spPr>
          <a:xfrm>
            <a:off x="836612" y="1518443"/>
            <a:ext cx="3932237" cy="3811588"/>
          </a:xfrm>
        </p:spPr>
        <p:txBody>
          <a:bodyPr>
            <a:normAutofit/>
          </a:bodyPr>
          <a:lstStyle/>
          <a:p>
            <a:r>
              <a:rPr lang="en-US" sz="1800" dirty="0"/>
              <a:t>Hail-</a:t>
            </a:r>
          </a:p>
          <a:p>
            <a:r>
              <a:rPr lang="en-US" sz="1800" dirty="0"/>
              <a:t>WoF slightly underestimated the size of the hail.</a:t>
            </a:r>
          </a:p>
          <a:p>
            <a:r>
              <a:rPr lang="en-US" sz="1800" dirty="0"/>
              <a:t>The percent chance was low for all but a couple of reports</a:t>
            </a:r>
          </a:p>
          <a:p>
            <a:r>
              <a:rPr lang="en-US" sz="1800" dirty="0"/>
              <a:t>A few reports had no data in the area on the model, however the model predicted that hail in the surrounding counties.  </a:t>
            </a:r>
          </a:p>
          <a:p>
            <a:r>
              <a:rPr lang="en-US" dirty="0"/>
              <a:t> </a:t>
            </a:r>
          </a:p>
        </p:txBody>
      </p:sp>
      <p:pic>
        <p:nvPicPr>
          <p:cNvPr id="5" name="Picture 4" descr="Logo&#10;&#10;Description automatically generated">
            <a:extLst>
              <a:ext uri="{FF2B5EF4-FFF2-40B4-BE49-F238E27FC236}">
                <a16:creationId xmlns:a16="http://schemas.microsoft.com/office/drawing/2014/main" id="{8AC626E0-DEE1-41E8-B941-A8DDC3871589}"/>
              </a:ext>
            </a:extLst>
          </p:cNvPr>
          <p:cNvPicPr>
            <a:picLocks noChangeAspect="1"/>
          </p:cNvPicPr>
          <p:nvPr/>
        </p:nvPicPr>
        <p:blipFill>
          <a:blip r:embed="rId3"/>
          <a:stretch>
            <a:fillRect/>
          </a:stretch>
        </p:blipFill>
        <p:spPr>
          <a:xfrm>
            <a:off x="11088691" y="115346"/>
            <a:ext cx="970354" cy="970354"/>
          </a:xfrm>
          <a:prstGeom prst="rect">
            <a:avLst/>
          </a:prstGeom>
        </p:spPr>
      </p:pic>
      <p:pic>
        <p:nvPicPr>
          <p:cNvPr id="6" name="Picture 5">
            <a:extLst>
              <a:ext uri="{FF2B5EF4-FFF2-40B4-BE49-F238E27FC236}">
                <a16:creationId xmlns:a16="http://schemas.microsoft.com/office/drawing/2014/main" id="{78D0CA18-53C6-4EFC-B21D-147F8D2CC67A}"/>
              </a:ext>
            </a:extLst>
          </p:cNvPr>
          <p:cNvPicPr>
            <a:picLocks noChangeAspect="1"/>
          </p:cNvPicPr>
          <p:nvPr/>
        </p:nvPicPr>
        <p:blipFill>
          <a:blip r:embed="rId4"/>
          <a:stretch>
            <a:fillRect/>
          </a:stretch>
        </p:blipFill>
        <p:spPr>
          <a:xfrm>
            <a:off x="5454330" y="1518443"/>
            <a:ext cx="5498805" cy="3630982"/>
          </a:xfrm>
          <a:prstGeom prst="rect">
            <a:avLst/>
          </a:prstGeom>
        </p:spPr>
      </p:pic>
      <p:cxnSp>
        <p:nvCxnSpPr>
          <p:cNvPr id="7" name="Straight Connector 6">
            <a:extLst>
              <a:ext uri="{FF2B5EF4-FFF2-40B4-BE49-F238E27FC236}">
                <a16:creationId xmlns:a16="http://schemas.microsoft.com/office/drawing/2014/main" id="{DC547CC0-8A9A-4984-A66A-99F61BD48205}"/>
              </a:ext>
            </a:extLst>
          </p:cNvPr>
          <p:cNvCxnSpPr>
            <a:cxnSpLocks/>
          </p:cNvCxnSpPr>
          <p:nvPr/>
        </p:nvCxnSpPr>
        <p:spPr>
          <a:xfrm>
            <a:off x="6191250" y="2635045"/>
            <a:ext cx="4761885" cy="0"/>
          </a:xfrm>
          <a:prstGeom prst="line">
            <a:avLst/>
          </a:prstGeom>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EAC98807-128C-4CC5-961D-33C595EE4699}"/>
              </a:ext>
            </a:extLst>
          </p:cNvPr>
          <p:cNvPicPr>
            <a:picLocks noChangeAspect="1"/>
          </p:cNvPicPr>
          <p:nvPr/>
        </p:nvPicPr>
        <p:blipFill>
          <a:blip r:embed="rId5"/>
          <a:stretch>
            <a:fillRect/>
          </a:stretch>
        </p:blipFill>
        <p:spPr>
          <a:xfrm>
            <a:off x="5454330" y="1518442"/>
            <a:ext cx="5498809" cy="3630983"/>
          </a:xfrm>
          <a:prstGeom prst="rect">
            <a:avLst/>
          </a:prstGeom>
        </p:spPr>
      </p:pic>
    </p:spTree>
    <p:extLst>
      <p:ext uri="{BB962C8B-B14F-4D97-AF65-F5344CB8AC3E}">
        <p14:creationId xmlns:p14="http://schemas.microsoft.com/office/powerpoint/2010/main" val="97586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2A5C2-F943-4019-94D0-47098B60CAE1}"/>
              </a:ext>
            </a:extLst>
          </p:cNvPr>
          <p:cNvSpPr>
            <a:spLocks noGrp="1"/>
          </p:cNvSpPr>
          <p:nvPr>
            <p:ph type="title"/>
          </p:nvPr>
        </p:nvSpPr>
        <p:spPr>
          <a:xfrm>
            <a:off x="741465" y="454025"/>
            <a:ext cx="3932237" cy="720213"/>
          </a:xfrm>
        </p:spPr>
        <p:txBody>
          <a:bodyPr/>
          <a:lstStyle/>
          <a:p>
            <a:r>
              <a:rPr lang="en-US" dirty="0"/>
              <a:t>Example- 8/06/2020</a:t>
            </a:r>
          </a:p>
        </p:txBody>
      </p:sp>
      <p:sp>
        <p:nvSpPr>
          <p:cNvPr id="10" name="Text Placeholder 9">
            <a:extLst>
              <a:ext uri="{FF2B5EF4-FFF2-40B4-BE49-F238E27FC236}">
                <a16:creationId xmlns:a16="http://schemas.microsoft.com/office/drawing/2014/main" id="{A19DE7F3-235C-4F8E-A019-EBF89C79B8F2}"/>
              </a:ext>
            </a:extLst>
          </p:cNvPr>
          <p:cNvSpPr>
            <a:spLocks noGrp="1"/>
          </p:cNvSpPr>
          <p:nvPr>
            <p:ph type="body" sz="half" idx="2"/>
          </p:nvPr>
        </p:nvSpPr>
        <p:spPr>
          <a:xfrm>
            <a:off x="836612" y="1518443"/>
            <a:ext cx="3932237" cy="3811588"/>
          </a:xfrm>
        </p:spPr>
        <p:txBody>
          <a:bodyPr>
            <a:normAutofit/>
          </a:bodyPr>
          <a:lstStyle/>
          <a:p>
            <a:r>
              <a:rPr lang="en-US" sz="1800" dirty="0"/>
              <a:t>Wind- </a:t>
            </a:r>
          </a:p>
          <a:p>
            <a:r>
              <a:rPr lang="en-US" sz="1800" dirty="0"/>
              <a:t>Winds were typically underestimated in the WoF. Speeds do not match up with reported winds and damages caused by these winds.</a:t>
            </a:r>
          </a:p>
          <a:p>
            <a:r>
              <a:rPr lang="en-US" sz="1800" dirty="0"/>
              <a:t>Additionally, WoF did not have percent chance for the winds. </a:t>
            </a:r>
          </a:p>
        </p:txBody>
      </p:sp>
      <p:pic>
        <p:nvPicPr>
          <p:cNvPr id="5" name="Picture 4" descr="Logo&#10;&#10;Description automatically generated">
            <a:extLst>
              <a:ext uri="{FF2B5EF4-FFF2-40B4-BE49-F238E27FC236}">
                <a16:creationId xmlns:a16="http://schemas.microsoft.com/office/drawing/2014/main" id="{8AC626E0-DEE1-41E8-B941-A8DDC3871589}"/>
              </a:ext>
            </a:extLst>
          </p:cNvPr>
          <p:cNvPicPr>
            <a:picLocks noChangeAspect="1"/>
          </p:cNvPicPr>
          <p:nvPr/>
        </p:nvPicPr>
        <p:blipFill>
          <a:blip r:embed="rId3"/>
          <a:stretch>
            <a:fillRect/>
          </a:stretch>
        </p:blipFill>
        <p:spPr>
          <a:xfrm>
            <a:off x="11088691" y="115346"/>
            <a:ext cx="970354" cy="970354"/>
          </a:xfrm>
          <a:prstGeom prst="rect">
            <a:avLst/>
          </a:prstGeom>
        </p:spPr>
      </p:pic>
      <p:pic>
        <p:nvPicPr>
          <p:cNvPr id="4" name="Picture 3">
            <a:extLst>
              <a:ext uri="{FF2B5EF4-FFF2-40B4-BE49-F238E27FC236}">
                <a16:creationId xmlns:a16="http://schemas.microsoft.com/office/drawing/2014/main" id="{277B080E-9B36-42E0-8503-06932C4E0BF9}"/>
              </a:ext>
            </a:extLst>
          </p:cNvPr>
          <p:cNvPicPr>
            <a:picLocks noChangeAspect="1"/>
          </p:cNvPicPr>
          <p:nvPr/>
        </p:nvPicPr>
        <p:blipFill>
          <a:blip r:embed="rId4"/>
          <a:stretch>
            <a:fillRect/>
          </a:stretch>
        </p:blipFill>
        <p:spPr>
          <a:xfrm>
            <a:off x="5261927" y="1512886"/>
            <a:ext cx="6180703" cy="3723610"/>
          </a:xfrm>
          <a:prstGeom prst="rect">
            <a:avLst/>
          </a:prstGeom>
        </p:spPr>
      </p:pic>
      <p:pic>
        <p:nvPicPr>
          <p:cNvPr id="8" name="Picture 7">
            <a:extLst>
              <a:ext uri="{FF2B5EF4-FFF2-40B4-BE49-F238E27FC236}">
                <a16:creationId xmlns:a16="http://schemas.microsoft.com/office/drawing/2014/main" id="{70F184E0-6DE6-4D45-8E6F-A6E4D2965B83}"/>
              </a:ext>
            </a:extLst>
          </p:cNvPr>
          <p:cNvPicPr>
            <a:picLocks noChangeAspect="1"/>
          </p:cNvPicPr>
          <p:nvPr/>
        </p:nvPicPr>
        <p:blipFill>
          <a:blip r:embed="rId5"/>
          <a:stretch>
            <a:fillRect/>
          </a:stretch>
        </p:blipFill>
        <p:spPr>
          <a:xfrm>
            <a:off x="5261927" y="1512885"/>
            <a:ext cx="6180512" cy="3723609"/>
          </a:xfrm>
          <a:prstGeom prst="rect">
            <a:avLst/>
          </a:prstGeom>
        </p:spPr>
      </p:pic>
    </p:spTree>
    <p:extLst>
      <p:ext uri="{BB962C8B-B14F-4D97-AF65-F5344CB8AC3E}">
        <p14:creationId xmlns:p14="http://schemas.microsoft.com/office/powerpoint/2010/main" val="338693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6" name="Straight Connector 32">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38" name="Rectangle 34">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D2A5C2-F943-4019-94D0-47098B60CAE1}"/>
              </a:ext>
            </a:extLst>
          </p:cNvPr>
          <p:cNvSpPr>
            <a:spLocks noGrp="1"/>
          </p:cNvSpPr>
          <p:nvPr>
            <p:ph type="title"/>
          </p:nvPr>
        </p:nvSpPr>
        <p:spPr>
          <a:xfrm>
            <a:off x="6392583" y="501651"/>
            <a:ext cx="4434720" cy="1716255"/>
          </a:xfrm>
        </p:spPr>
        <p:txBody>
          <a:bodyPr vert="horz" lIns="91440" tIns="45720" rIns="91440" bIns="45720" rtlCol="0" anchor="b">
            <a:normAutofit/>
          </a:bodyPr>
          <a:lstStyle/>
          <a:p>
            <a:r>
              <a:rPr lang="en-US" sz="5400" kern="1200">
                <a:solidFill>
                  <a:schemeClr val="tx1"/>
                </a:solidFill>
                <a:latin typeface="+mj-lt"/>
                <a:ea typeface="+mj-ea"/>
                <a:cs typeface="+mj-cs"/>
              </a:rPr>
              <a:t>Example-8/06/2020</a:t>
            </a:r>
          </a:p>
        </p:txBody>
      </p:sp>
      <p:sp>
        <p:nvSpPr>
          <p:cNvPr id="37" name="Rectangle 36">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ox and whisker chart&#10;&#10;Description automatically generated">
            <a:extLst>
              <a:ext uri="{FF2B5EF4-FFF2-40B4-BE49-F238E27FC236}">
                <a16:creationId xmlns:a16="http://schemas.microsoft.com/office/drawing/2014/main" id="{8107D04D-EB7E-4E0C-8491-47C1115A97B5}"/>
              </a:ext>
            </a:extLst>
          </p:cNvPr>
          <p:cNvPicPr>
            <a:picLocks noChangeAspect="1"/>
          </p:cNvPicPr>
          <p:nvPr/>
        </p:nvPicPr>
        <p:blipFill rotWithShape="1">
          <a:blip r:embed="rId3"/>
          <a:srcRect t="2159" r="1" b="1840"/>
          <a:stretch/>
        </p:blipFill>
        <p:spPr>
          <a:xfrm>
            <a:off x="279143" y="299508"/>
            <a:ext cx="5221625" cy="3010397"/>
          </a:xfrm>
          <a:prstGeom prst="rect">
            <a:avLst/>
          </a:prstGeom>
        </p:spPr>
      </p:pic>
      <p:pic>
        <p:nvPicPr>
          <p:cNvPr id="6" name="Picture 5" descr="Chart, box and whisker chart&#10;&#10;Description automatically generated">
            <a:extLst>
              <a:ext uri="{FF2B5EF4-FFF2-40B4-BE49-F238E27FC236}">
                <a16:creationId xmlns:a16="http://schemas.microsoft.com/office/drawing/2014/main" id="{C39BA1A2-253A-40CB-B042-14B0C550DE46}"/>
              </a:ext>
            </a:extLst>
          </p:cNvPr>
          <p:cNvPicPr>
            <a:picLocks noChangeAspect="1"/>
          </p:cNvPicPr>
          <p:nvPr/>
        </p:nvPicPr>
        <p:blipFill rotWithShape="1">
          <a:blip r:embed="rId4"/>
          <a:srcRect t="1996" b="1916"/>
          <a:stretch/>
        </p:blipFill>
        <p:spPr>
          <a:xfrm>
            <a:off x="279143" y="3548095"/>
            <a:ext cx="5221625" cy="3010397"/>
          </a:xfrm>
          <a:prstGeom prst="rect">
            <a:avLst/>
          </a:prstGeom>
        </p:spPr>
      </p:pic>
      <p:sp>
        <p:nvSpPr>
          <p:cNvPr id="10" name="Text Placeholder 9">
            <a:extLst>
              <a:ext uri="{FF2B5EF4-FFF2-40B4-BE49-F238E27FC236}">
                <a16:creationId xmlns:a16="http://schemas.microsoft.com/office/drawing/2014/main" id="{A19DE7F3-235C-4F8E-A019-EBF89C79B8F2}"/>
              </a:ext>
            </a:extLst>
          </p:cNvPr>
          <p:cNvSpPr>
            <a:spLocks noGrp="1"/>
          </p:cNvSpPr>
          <p:nvPr>
            <p:ph type="body" sz="half" idx="2"/>
          </p:nvPr>
        </p:nvSpPr>
        <p:spPr>
          <a:xfrm>
            <a:off x="6392583" y="2645922"/>
            <a:ext cx="4434721" cy="3710427"/>
          </a:xfrm>
        </p:spPr>
        <p:txBody>
          <a:bodyPr vert="horz" lIns="91440" tIns="45720" rIns="91440" bIns="45720" rtlCol="0" anchor="t">
            <a:normAutofit/>
          </a:bodyPr>
          <a:lstStyle/>
          <a:p>
            <a:r>
              <a:rPr lang="en-US" sz="1800" dirty="0"/>
              <a:t>Flash Flooding- </a:t>
            </a:r>
          </a:p>
          <a:p>
            <a:r>
              <a:rPr lang="en-US" sz="1800" dirty="0"/>
              <a:t>Earlier reports for this date are less accurate than later reports. </a:t>
            </a:r>
          </a:p>
          <a:p>
            <a:r>
              <a:rPr lang="en-US" sz="1800" dirty="0"/>
              <a:t>Amounts and percent chance are a little underestimated, but sometimes they predicted the correct amount or more. </a:t>
            </a:r>
          </a:p>
        </p:txBody>
      </p:sp>
      <p:cxnSp>
        <p:nvCxnSpPr>
          <p:cNvPr id="39" name="Straight Connector 3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3893"/>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5" name="Picture 4" descr="Logo&#10;&#10;Description automatically generated">
            <a:extLst>
              <a:ext uri="{FF2B5EF4-FFF2-40B4-BE49-F238E27FC236}">
                <a16:creationId xmlns:a16="http://schemas.microsoft.com/office/drawing/2014/main" id="{8AC626E0-DEE1-41E8-B941-A8DDC3871589}"/>
              </a:ext>
            </a:extLst>
          </p:cNvPr>
          <p:cNvPicPr>
            <a:picLocks noChangeAspect="1"/>
          </p:cNvPicPr>
          <p:nvPr/>
        </p:nvPicPr>
        <p:blipFill>
          <a:blip r:embed="rId5"/>
          <a:stretch>
            <a:fillRect/>
          </a:stretch>
        </p:blipFill>
        <p:spPr>
          <a:xfrm>
            <a:off x="11088691" y="115346"/>
            <a:ext cx="970354" cy="970354"/>
          </a:xfrm>
          <a:prstGeom prst="rect">
            <a:avLst/>
          </a:prstGeom>
        </p:spPr>
      </p:pic>
    </p:spTree>
    <p:extLst>
      <p:ext uri="{BB962C8B-B14F-4D97-AF65-F5344CB8AC3E}">
        <p14:creationId xmlns:p14="http://schemas.microsoft.com/office/powerpoint/2010/main" val="2237829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2407232" y="-265470"/>
            <a:ext cx="5833872" cy="2276856"/>
          </a:xfrm>
        </p:spPr>
        <p:txBody>
          <a:bodyPr>
            <a:normAutofit/>
          </a:bodyPr>
          <a:lstStyle/>
          <a:p>
            <a:r>
              <a:rPr lang="en-US" sz="4800" b="1" cap="none" spc="400" dirty="0">
                <a:solidFill>
                  <a:schemeClr val="bg1"/>
                </a:solidFill>
                <a:latin typeface="+mn-lt"/>
              </a:rPr>
              <a:t>Outline</a:t>
            </a:r>
            <a:endParaRPr lang="en-US" sz="4800" cap="none"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1270034" y="2572350"/>
            <a:ext cx="5833872" cy="3118104"/>
          </a:xfrm>
        </p:spPr>
        <p:txBody>
          <a:bodyPr/>
          <a:lstStyle/>
          <a:p>
            <a:pPr marL="285750" indent="-285750" algn="l">
              <a:buFont typeface="Arial" panose="020B0604020202020204" pitchFamily="34" charset="0"/>
              <a:buChar char="•"/>
            </a:pPr>
            <a:r>
              <a:rPr lang="en-US" sz="1800" dirty="0">
                <a:solidFill>
                  <a:schemeClr val="bg1"/>
                </a:solidFill>
              </a:rPr>
              <a:t>Objectives</a:t>
            </a:r>
          </a:p>
          <a:p>
            <a:pPr marL="285750" indent="-285750" algn="l">
              <a:buFont typeface="Arial" panose="020B0604020202020204" pitchFamily="34" charset="0"/>
              <a:buChar char="•"/>
            </a:pPr>
            <a:r>
              <a:rPr lang="en-US" dirty="0"/>
              <a:t>Background</a:t>
            </a:r>
            <a:endParaRPr lang="en-US" sz="1800" dirty="0">
              <a:solidFill>
                <a:schemeClr val="bg1"/>
              </a:solidFill>
            </a:endParaRPr>
          </a:p>
          <a:p>
            <a:pPr marL="285750" indent="-285750" algn="l">
              <a:buFont typeface="Arial" panose="020B0604020202020204" pitchFamily="34" charset="0"/>
              <a:buChar char="•"/>
            </a:pPr>
            <a:r>
              <a:rPr lang="en-US" dirty="0"/>
              <a:t>Methodology</a:t>
            </a:r>
            <a:endParaRPr lang="en-US" sz="1800" dirty="0">
              <a:solidFill>
                <a:schemeClr val="bg1"/>
              </a:solidFill>
            </a:endParaRPr>
          </a:p>
          <a:p>
            <a:pPr marL="285750" indent="-285750" algn="l">
              <a:buFont typeface="Arial" panose="020B0604020202020204" pitchFamily="34" charset="0"/>
              <a:buChar char="•"/>
            </a:pPr>
            <a:r>
              <a:rPr lang="en-US" sz="1800" dirty="0">
                <a:solidFill>
                  <a:schemeClr val="bg1"/>
                </a:solidFill>
              </a:rPr>
              <a:t>Results</a:t>
            </a:r>
          </a:p>
          <a:p>
            <a:pPr marL="285750" indent="-285750" algn="l">
              <a:buFont typeface="Arial" panose="020B0604020202020204" pitchFamily="34" charset="0"/>
              <a:buChar char="•"/>
            </a:pPr>
            <a:r>
              <a:rPr lang="en-US" dirty="0"/>
              <a:t>Summary</a:t>
            </a:r>
          </a:p>
          <a:p>
            <a:pPr marL="285750" indent="-285750" algn="l">
              <a:buFont typeface="Arial" panose="020B0604020202020204" pitchFamily="34" charset="0"/>
              <a:buChar char="•"/>
            </a:pPr>
            <a:r>
              <a:rPr lang="en-US" sz="1800" dirty="0">
                <a:solidFill>
                  <a:schemeClr val="bg1"/>
                </a:solidFill>
              </a:rPr>
              <a:t>Next Steps</a:t>
            </a:r>
          </a:p>
          <a:p>
            <a:pPr marL="285750" indent="-285750" algn="l">
              <a:buFont typeface="Arial" panose="020B0604020202020204" pitchFamily="34" charset="0"/>
              <a:buChar char="•"/>
            </a:pPr>
            <a:r>
              <a:rPr lang="en-US" dirty="0"/>
              <a:t>Acknowledgements</a:t>
            </a:r>
            <a:endParaRPr lang="en-US" sz="1800" dirty="0">
              <a:solidFill>
                <a:schemeClr val="bg1"/>
              </a:solidFill>
            </a:endParaRPr>
          </a:p>
        </p:txBody>
      </p:sp>
      <p:pic>
        <p:nvPicPr>
          <p:cNvPr id="6" name="Picture 5" descr="Logo&#10;&#10;Description automatically generated">
            <a:extLst>
              <a:ext uri="{FF2B5EF4-FFF2-40B4-BE49-F238E27FC236}">
                <a16:creationId xmlns:a16="http://schemas.microsoft.com/office/drawing/2014/main" id="{B99AED0B-F392-4DD1-9328-6A5CC635390B}"/>
              </a:ext>
            </a:extLst>
          </p:cNvPr>
          <p:cNvPicPr>
            <a:picLocks noChangeAspect="1"/>
          </p:cNvPicPr>
          <p:nvPr/>
        </p:nvPicPr>
        <p:blipFill>
          <a:blip r:embed="rId3"/>
          <a:stretch>
            <a:fillRect/>
          </a:stretch>
        </p:blipFill>
        <p:spPr>
          <a:xfrm>
            <a:off x="11088691" y="115346"/>
            <a:ext cx="970354" cy="970354"/>
          </a:xfrm>
          <a:prstGeom prst="rect">
            <a:avLst/>
          </a:prstGeom>
        </p:spPr>
      </p:pic>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704D7-F041-44F0-A29F-D06FE4FD7520}"/>
              </a:ext>
            </a:extLst>
          </p:cNvPr>
          <p:cNvSpPr>
            <a:spLocks noGrp="1"/>
          </p:cNvSpPr>
          <p:nvPr>
            <p:ph type="title"/>
          </p:nvPr>
        </p:nvSpPr>
        <p:spPr/>
        <p:txBody>
          <a:bodyPr>
            <a:normAutofit/>
          </a:bodyPr>
          <a:lstStyle/>
          <a:p>
            <a:r>
              <a:rPr lang="en-US" sz="4800" cap="none" dirty="0"/>
              <a:t>Additional Thoughts</a:t>
            </a:r>
          </a:p>
        </p:txBody>
      </p:sp>
      <p:sp>
        <p:nvSpPr>
          <p:cNvPr id="3" name="Content Placeholder 2">
            <a:extLst>
              <a:ext uri="{FF2B5EF4-FFF2-40B4-BE49-F238E27FC236}">
                <a16:creationId xmlns:a16="http://schemas.microsoft.com/office/drawing/2014/main" id="{F8440433-EE15-4932-95C6-F9D177B7BFCE}"/>
              </a:ext>
            </a:extLst>
          </p:cNvPr>
          <p:cNvSpPr>
            <a:spLocks noGrp="1"/>
          </p:cNvSpPr>
          <p:nvPr>
            <p:ph idx="1"/>
          </p:nvPr>
        </p:nvSpPr>
        <p:spPr/>
        <p:txBody>
          <a:bodyPr/>
          <a:lstStyle/>
          <a:p>
            <a:r>
              <a:rPr lang="en-US" dirty="0"/>
              <a:t>Different functions that may improve the user interface for operational use</a:t>
            </a:r>
          </a:p>
          <a:p>
            <a:pPr lvl="1"/>
            <a:r>
              <a:rPr lang="en-US" dirty="0"/>
              <a:t>Zoom function</a:t>
            </a:r>
          </a:p>
          <a:p>
            <a:pPr lvl="1"/>
            <a:r>
              <a:rPr lang="en-US" dirty="0"/>
              <a:t>Ability to make the </a:t>
            </a:r>
            <a:r>
              <a:rPr lang="en-US" dirty="0" err="1"/>
              <a:t>dBZ</a:t>
            </a:r>
            <a:r>
              <a:rPr lang="en-US" dirty="0"/>
              <a:t> more transparent or turn off</a:t>
            </a:r>
          </a:p>
          <a:p>
            <a:pPr lvl="1"/>
            <a:endParaRPr lang="en-US" dirty="0"/>
          </a:p>
        </p:txBody>
      </p:sp>
      <p:pic>
        <p:nvPicPr>
          <p:cNvPr id="4" name="Picture 3" descr="Logo&#10;&#10;Description automatically generated">
            <a:extLst>
              <a:ext uri="{FF2B5EF4-FFF2-40B4-BE49-F238E27FC236}">
                <a16:creationId xmlns:a16="http://schemas.microsoft.com/office/drawing/2014/main" id="{5C4B29DE-840D-4BC8-A368-9287B6E471AA}"/>
              </a:ext>
            </a:extLst>
          </p:cNvPr>
          <p:cNvPicPr>
            <a:picLocks noChangeAspect="1"/>
          </p:cNvPicPr>
          <p:nvPr/>
        </p:nvPicPr>
        <p:blipFill>
          <a:blip r:embed="rId3"/>
          <a:stretch>
            <a:fillRect/>
          </a:stretch>
        </p:blipFill>
        <p:spPr>
          <a:xfrm>
            <a:off x="11088691" y="115346"/>
            <a:ext cx="970354" cy="970354"/>
          </a:xfrm>
          <a:prstGeom prst="rect">
            <a:avLst/>
          </a:prstGeom>
        </p:spPr>
      </p:pic>
    </p:spTree>
    <p:extLst>
      <p:ext uri="{BB962C8B-B14F-4D97-AF65-F5344CB8AC3E}">
        <p14:creationId xmlns:p14="http://schemas.microsoft.com/office/powerpoint/2010/main" val="3625788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Map&#10;&#10;Description automatically generated">
            <a:extLst>
              <a:ext uri="{FF2B5EF4-FFF2-40B4-BE49-F238E27FC236}">
                <a16:creationId xmlns:a16="http://schemas.microsoft.com/office/drawing/2014/main" id="{49A41BD8-E2C3-453A-B5A6-5B8DDB0BEFCD}"/>
              </a:ext>
            </a:extLst>
          </p:cNvPr>
          <p:cNvPicPr>
            <a:picLocks noGrp="1" noChangeAspect="1"/>
          </p:cNvPicPr>
          <p:nvPr>
            <p:ph idx="4294967295"/>
          </p:nvPr>
        </p:nvPicPr>
        <p:blipFill>
          <a:blip r:embed="rId3"/>
          <a:stretch>
            <a:fillRect/>
          </a:stretch>
        </p:blipFill>
        <p:spPr>
          <a:xfrm>
            <a:off x="1659193" y="0"/>
            <a:ext cx="8241891" cy="6936144"/>
          </a:xfrm>
        </p:spPr>
      </p:pic>
      <p:pic>
        <p:nvPicPr>
          <p:cNvPr id="10" name="Picture 9" descr="Logo&#10;&#10;Description automatically generated">
            <a:extLst>
              <a:ext uri="{FF2B5EF4-FFF2-40B4-BE49-F238E27FC236}">
                <a16:creationId xmlns:a16="http://schemas.microsoft.com/office/drawing/2014/main" id="{F0C6FB38-E289-4176-9C17-D73A4C52CB0D}"/>
              </a:ext>
            </a:extLst>
          </p:cNvPr>
          <p:cNvPicPr>
            <a:picLocks noChangeAspect="1"/>
          </p:cNvPicPr>
          <p:nvPr/>
        </p:nvPicPr>
        <p:blipFill>
          <a:blip r:embed="rId4"/>
          <a:stretch>
            <a:fillRect/>
          </a:stretch>
        </p:blipFill>
        <p:spPr>
          <a:xfrm>
            <a:off x="11088691" y="115346"/>
            <a:ext cx="970354" cy="970354"/>
          </a:xfrm>
          <a:prstGeom prst="rect">
            <a:avLst/>
          </a:prstGeom>
        </p:spPr>
      </p:pic>
    </p:spTree>
    <p:extLst>
      <p:ext uri="{BB962C8B-B14F-4D97-AF65-F5344CB8AC3E}">
        <p14:creationId xmlns:p14="http://schemas.microsoft.com/office/powerpoint/2010/main" val="3123619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B28F-C9D7-439B-B863-44B4E851A0B0}"/>
              </a:ext>
            </a:extLst>
          </p:cNvPr>
          <p:cNvSpPr>
            <a:spLocks noGrp="1"/>
          </p:cNvSpPr>
          <p:nvPr>
            <p:ph type="ctrTitle"/>
          </p:nvPr>
        </p:nvSpPr>
        <p:spPr>
          <a:xfrm>
            <a:off x="6665778" y="480207"/>
            <a:ext cx="4434840" cy="886968"/>
          </a:xfrm>
        </p:spPr>
        <p:txBody>
          <a:bodyPr/>
          <a:lstStyle/>
          <a:p>
            <a:r>
              <a:rPr lang="en-US" dirty="0"/>
              <a:t>Summary</a:t>
            </a:r>
          </a:p>
        </p:txBody>
      </p:sp>
      <p:sp>
        <p:nvSpPr>
          <p:cNvPr id="8" name="Subtitle 7">
            <a:extLst>
              <a:ext uri="{FF2B5EF4-FFF2-40B4-BE49-F238E27FC236}">
                <a16:creationId xmlns:a16="http://schemas.microsoft.com/office/drawing/2014/main" id="{50061247-EA4F-4DFA-AFCE-648487762CF7}"/>
              </a:ext>
            </a:extLst>
          </p:cNvPr>
          <p:cNvSpPr>
            <a:spLocks noGrp="1"/>
          </p:cNvSpPr>
          <p:nvPr>
            <p:ph type="subTitle" idx="1"/>
          </p:nvPr>
        </p:nvSpPr>
        <p:spPr>
          <a:xfrm>
            <a:off x="6391653" y="1533832"/>
            <a:ext cx="4708965" cy="5022416"/>
          </a:xfrm>
        </p:spPr>
        <p:txBody>
          <a:bodyPr/>
          <a:lstStyle/>
          <a:p>
            <a:pPr marL="342900" indent="-342900">
              <a:buFont typeface="Arial" panose="020B0604020202020204" pitchFamily="34" charset="0"/>
              <a:buChar char="•"/>
            </a:pPr>
            <a:r>
              <a:rPr lang="en-US" dirty="0"/>
              <a:t>Hail parameters were good at forecasting the size and the percent chance for hail</a:t>
            </a:r>
          </a:p>
          <a:p>
            <a:pPr marL="342900" indent="-342900">
              <a:buFont typeface="Arial" panose="020B0604020202020204" pitchFamily="34" charset="0"/>
              <a:buChar char="•"/>
            </a:pPr>
            <a:r>
              <a:rPr lang="en-US" dirty="0"/>
              <a:t>Wind parameters were not as well forecasted</a:t>
            </a:r>
          </a:p>
          <a:p>
            <a:pPr marL="800100" lvl="1" indent="-342900" algn="l">
              <a:buFont typeface="Arial" panose="020B0604020202020204" pitchFamily="34" charset="0"/>
              <a:buChar char="•"/>
            </a:pPr>
            <a:r>
              <a:rPr lang="en-US" dirty="0"/>
              <a:t>Few “percent chance” data appearing in the model</a:t>
            </a:r>
          </a:p>
          <a:p>
            <a:pPr marL="800100" lvl="1" indent="-342900" algn="l">
              <a:buFont typeface="Arial" panose="020B0604020202020204" pitchFamily="34" charset="0"/>
              <a:buChar char="•"/>
            </a:pPr>
            <a:r>
              <a:rPr lang="en-US" dirty="0"/>
              <a:t>Wind values smaller than what would be expected for that event</a:t>
            </a:r>
          </a:p>
          <a:p>
            <a:pPr marL="342900" indent="-342900">
              <a:buFont typeface="Arial" panose="020B0604020202020204" pitchFamily="34" charset="0"/>
              <a:buChar char="•"/>
            </a:pPr>
            <a:r>
              <a:rPr lang="en-US" dirty="0"/>
              <a:t>Rain parameters did a decent job at predicting amount and the percent chance of rain </a:t>
            </a:r>
          </a:p>
          <a:p>
            <a:endParaRPr lang="en-US" dirty="0"/>
          </a:p>
        </p:txBody>
      </p:sp>
      <p:pic>
        <p:nvPicPr>
          <p:cNvPr id="6" name="Picture Placeholder 5" descr="Map&#10;&#10;Description automatically generated">
            <a:extLst>
              <a:ext uri="{FF2B5EF4-FFF2-40B4-BE49-F238E27FC236}">
                <a16:creationId xmlns:a16="http://schemas.microsoft.com/office/drawing/2014/main" id="{C98E84BF-CA6D-4130-A708-3C600798155C}"/>
              </a:ext>
            </a:extLst>
          </p:cNvPr>
          <p:cNvPicPr>
            <a:picLocks noGrp="1" noChangeAspect="1"/>
          </p:cNvPicPr>
          <p:nvPr>
            <p:ph type="pic" sz="quarter" idx="14"/>
          </p:nvPr>
        </p:nvPicPr>
        <p:blipFill>
          <a:blip r:embed="rId3"/>
          <a:srcRect l="1459" r="1459"/>
          <a:stretch>
            <a:fillRect/>
          </a:stretch>
        </p:blipFill>
        <p:spPr>
          <a:xfrm>
            <a:off x="132955" y="268124"/>
            <a:ext cx="2640244" cy="2689320"/>
          </a:xfrm>
        </p:spPr>
      </p:pic>
      <p:pic>
        <p:nvPicPr>
          <p:cNvPr id="15" name="Picture Placeholder 14" descr="Map&#10;&#10;Description automatically generated">
            <a:extLst>
              <a:ext uri="{FF2B5EF4-FFF2-40B4-BE49-F238E27FC236}">
                <a16:creationId xmlns:a16="http://schemas.microsoft.com/office/drawing/2014/main" id="{2353E1F9-2BB8-42A2-8643-47574929B9E7}"/>
              </a:ext>
            </a:extLst>
          </p:cNvPr>
          <p:cNvPicPr>
            <a:picLocks noGrp="1" noChangeAspect="1"/>
          </p:cNvPicPr>
          <p:nvPr>
            <p:ph type="pic" sz="quarter" idx="15"/>
          </p:nvPr>
        </p:nvPicPr>
        <p:blipFill>
          <a:blip r:embed="rId4"/>
          <a:srcRect t="870" b="870"/>
          <a:stretch>
            <a:fillRect/>
          </a:stretch>
        </p:blipFill>
        <p:spPr>
          <a:xfrm>
            <a:off x="2997216" y="260357"/>
            <a:ext cx="2647870" cy="2697087"/>
          </a:xfrm>
        </p:spPr>
      </p:pic>
      <p:pic>
        <p:nvPicPr>
          <p:cNvPr id="7" name="Picture 6" descr="Logo&#10;&#10;Description automatically generated">
            <a:extLst>
              <a:ext uri="{FF2B5EF4-FFF2-40B4-BE49-F238E27FC236}">
                <a16:creationId xmlns:a16="http://schemas.microsoft.com/office/drawing/2014/main" id="{E7671EAC-90A6-4464-9848-0B075A1632E3}"/>
              </a:ext>
            </a:extLst>
          </p:cNvPr>
          <p:cNvPicPr>
            <a:picLocks noChangeAspect="1"/>
          </p:cNvPicPr>
          <p:nvPr/>
        </p:nvPicPr>
        <p:blipFill>
          <a:blip r:embed="rId5"/>
          <a:stretch>
            <a:fillRect/>
          </a:stretch>
        </p:blipFill>
        <p:spPr>
          <a:xfrm>
            <a:off x="11088691" y="115346"/>
            <a:ext cx="970354" cy="970354"/>
          </a:xfrm>
          <a:prstGeom prst="rect">
            <a:avLst/>
          </a:prstGeom>
        </p:spPr>
      </p:pic>
      <p:sp>
        <p:nvSpPr>
          <p:cNvPr id="4" name="Picture Placeholder 3">
            <a:extLst>
              <a:ext uri="{FF2B5EF4-FFF2-40B4-BE49-F238E27FC236}">
                <a16:creationId xmlns:a16="http://schemas.microsoft.com/office/drawing/2014/main" id="{D323F9E6-5DAE-4262-BA1E-C39BEA9E4828}"/>
              </a:ext>
            </a:extLst>
          </p:cNvPr>
          <p:cNvSpPr>
            <a:spLocks noGrp="1"/>
          </p:cNvSpPr>
          <p:nvPr>
            <p:ph type="pic" sz="quarter" idx="13"/>
          </p:nvPr>
        </p:nvSpPr>
        <p:spPr/>
      </p:sp>
      <p:pic>
        <p:nvPicPr>
          <p:cNvPr id="5" name="Picture 4">
            <a:extLst>
              <a:ext uri="{FF2B5EF4-FFF2-40B4-BE49-F238E27FC236}">
                <a16:creationId xmlns:a16="http://schemas.microsoft.com/office/drawing/2014/main" id="{DE7C0BBF-A35B-40B4-BAAC-BBE55E864FEE}"/>
              </a:ext>
            </a:extLst>
          </p:cNvPr>
          <p:cNvPicPr>
            <a:picLocks noChangeAspect="1"/>
          </p:cNvPicPr>
          <p:nvPr/>
        </p:nvPicPr>
        <p:blipFill>
          <a:blip r:embed="rId6"/>
          <a:stretch>
            <a:fillRect/>
          </a:stretch>
        </p:blipFill>
        <p:spPr>
          <a:xfrm>
            <a:off x="106483" y="3108960"/>
            <a:ext cx="5568299" cy="3447288"/>
          </a:xfrm>
          <a:prstGeom prst="rect">
            <a:avLst/>
          </a:prstGeom>
        </p:spPr>
      </p:pic>
    </p:spTree>
    <p:extLst>
      <p:ext uri="{BB962C8B-B14F-4D97-AF65-F5344CB8AC3E}">
        <p14:creationId xmlns:p14="http://schemas.microsoft.com/office/powerpoint/2010/main" val="3584772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itle 8">
            <a:extLst>
              <a:ext uri="{FF2B5EF4-FFF2-40B4-BE49-F238E27FC236}">
                <a16:creationId xmlns:a16="http://schemas.microsoft.com/office/drawing/2014/main" id="{D64493F8-DDE4-47E0-8481-B47C2991F7D1}"/>
              </a:ext>
            </a:extLst>
          </p:cNvPr>
          <p:cNvSpPr>
            <a:spLocks noGrp="1"/>
          </p:cNvSpPr>
          <p:nvPr>
            <p:ph type="title"/>
          </p:nvPr>
        </p:nvSpPr>
        <p:spPr>
          <a:xfrm>
            <a:off x="1245072" y="1289765"/>
            <a:ext cx="3651101" cy="4270963"/>
          </a:xfrm>
        </p:spPr>
        <p:txBody>
          <a:bodyPr anchor="ctr">
            <a:normAutofit/>
          </a:bodyPr>
          <a:lstStyle/>
          <a:p>
            <a:pPr algn="ctr"/>
            <a:r>
              <a:rPr lang="en-US" sz="7200" cap="none" dirty="0">
                <a:latin typeface="+mn-lt"/>
              </a:rPr>
              <a:t>Next steps</a:t>
            </a:r>
          </a:p>
        </p:txBody>
      </p:sp>
      <p:sp>
        <p:nvSpPr>
          <p:cNvPr id="1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10" name="Content Placeholder 9">
            <a:extLst>
              <a:ext uri="{FF2B5EF4-FFF2-40B4-BE49-F238E27FC236}">
                <a16:creationId xmlns:a16="http://schemas.microsoft.com/office/drawing/2014/main" id="{D84029EA-52C3-4B2B-ABEC-F0B5B99A78FF}"/>
              </a:ext>
            </a:extLst>
          </p:cNvPr>
          <p:cNvSpPr>
            <a:spLocks noGrp="1"/>
          </p:cNvSpPr>
          <p:nvPr>
            <p:ph idx="1"/>
          </p:nvPr>
        </p:nvSpPr>
        <p:spPr>
          <a:xfrm>
            <a:off x="6397039" y="381935"/>
            <a:ext cx="4685916" cy="5974415"/>
          </a:xfrm>
        </p:spPr>
        <p:txBody>
          <a:bodyPr anchor="ctr">
            <a:normAutofit/>
          </a:bodyPr>
          <a:lstStyle/>
          <a:p>
            <a:r>
              <a:rPr lang="en-US" sz="1800" dirty="0">
                <a:solidFill>
                  <a:schemeClr val="tx1"/>
                </a:solidFill>
              </a:rPr>
              <a:t>Examining the remaining parameters as well as looking into the model’s capabilities of predicting tornadoes </a:t>
            </a:r>
          </a:p>
          <a:p>
            <a:r>
              <a:rPr lang="en-US" sz="1800" dirty="0">
                <a:solidFill>
                  <a:schemeClr val="tx1"/>
                </a:solidFill>
              </a:rPr>
              <a:t>Investigating model runs for other areas and how well it forecasts different factors there. </a:t>
            </a:r>
          </a:p>
        </p:txBody>
      </p:sp>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25" name="Straight Connector 2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11" name="Picture 10" descr="Logo&#10;&#10;Description automatically generated">
            <a:extLst>
              <a:ext uri="{FF2B5EF4-FFF2-40B4-BE49-F238E27FC236}">
                <a16:creationId xmlns:a16="http://schemas.microsoft.com/office/drawing/2014/main" id="{364E7F9C-AACC-40CD-8FE5-0BA6BC9C204C}"/>
              </a:ext>
            </a:extLst>
          </p:cNvPr>
          <p:cNvPicPr>
            <a:picLocks noChangeAspect="1"/>
          </p:cNvPicPr>
          <p:nvPr/>
        </p:nvPicPr>
        <p:blipFill>
          <a:blip r:embed="rId2"/>
          <a:stretch>
            <a:fillRect/>
          </a:stretch>
        </p:blipFill>
        <p:spPr>
          <a:xfrm>
            <a:off x="11088691" y="115346"/>
            <a:ext cx="970354" cy="970354"/>
          </a:xfrm>
          <a:prstGeom prst="rect">
            <a:avLst/>
          </a:prstGeom>
        </p:spPr>
      </p:pic>
    </p:spTree>
    <p:extLst>
      <p:ext uri="{BB962C8B-B14F-4D97-AF65-F5344CB8AC3E}">
        <p14:creationId xmlns:p14="http://schemas.microsoft.com/office/powerpoint/2010/main" val="1654523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1A75A3-375F-4167-AD67-ACA6A36208D8}"/>
              </a:ext>
            </a:extLst>
          </p:cNvPr>
          <p:cNvSpPr>
            <a:spLocks noGrp="1"/>
          </p:cNvSpPr>
          <p:nvPr>
            <p:ph type="title"/>
          </p:nvPr>
        </p:nvSpPr>
        <p:spPr/>
        <p:txBody>
          <a:bodyPr>
            <a:normAutofit/>
          </a:bodyPr>
          <a:lstStyle/>
          <a:p>
            <a:r>
              <a:rPr lang="en-US" sz="4800" cap="none" dirty="0"/>
              <a:t>Work Cited</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idx="1"/>
          </p:nvPr>
        </p:nvSpPr>
        <p:spPr/>
        <p:txBody>
          <a:bodyPr>
            <a:normAutofit/>
          </a:bodyPr>
          <a:lstStyle/>
          <a:p>
            <a:pPr marL="0" indent="0">
              <a:buNone/>
            </a:pPr>
            <a:r>
              <a:rPr lang="en-US" dirty="0">
                <a:solidFill>
                  <a:schemeClr val="accent6">
                    <a:lumMod val="20000"/>
                    <a:lumOff val="80000"/>
                  </a:schemeClr>
                </a:solidFill>
                <a:hlinkClick r:id="rId3">
                  <a:extLst>
                    <a:ext uri="{A12FA001-AC4F-418D-AE19-62706E023703}">
                      <ahyp:hlinkClr xmlns:ahyp="http://schemas.microsoft.com/office/drawing/2018/hyperlinkcolor" val="tx"/>
                    </a:ext>
                  </a:extLst>
                </a:hlinkClick>
              </a:rPr>
              <a:t>https://wof.nssl.noaa.gov/realtime/?model=wofs&amp;product=uh_2to5_90&amp;sector=wofs</a:t>
            </a:r>
            <a:endParaRPr lang="en-US" dirty="0">
              <a:solidFill>
                <a:schemeClr val="accent6">
                  <a:lumMod val="20000"/>
                  <a:lumOff val="80000"/>
                </a:schemeClr>
              </a:solidFill>
            </a:endParaRPr>
          </a:p>
          <a:p>
            <a:pPr marL="0" indent="0">
              <a:buNone/>
            </a:pPr>
            <a:r>
              <a:rPr lang="en-US" dirty="0">
                <a:solidFill>
                  <a:schemeClr val="accent6">
                    <a:lumMod val="20000"/>
                    <a:lumOff val="80000"/>
                  </a:schemeClr>
                </a:solidFill>
                <a:hlinkClick r:id="rId4">
                  <a:extLst>
                    <a:ext uri="{A12FA001-AC4F-418D-AE19-62706E023703}">
                      <ahyp:hlinkClr xmlns:ahyp="http://schemas.microsoft.com/office/drawing/2018/hyperlinkcolor" val="tx"/>
                    </a:ext>
                  </a:extLst>
                </a:hlinkClick>
              </a:rPr>
              <a:t>https://mesonet.agron.iastate.edu/cow/</a:t>
            </a:r>
            <a:endParaRPr lang="en-US" dirty="0">
              <a:solidFill>
                <a:schemeClr val="accent6">
                  <a:lumMod val="20000"/>
                  <a:lumOff val="80000"/>
                </a:schemeClr>
              </a:solidFill>
            </a:endParaRPr>
          </a:p>
          <a:p>
            <a:endParaRPr lang="en-US" dirty="0"/>
          </a:p>
        </p:txBody>
      </p:sp>
      <p:pic>
        <p:nvPicPr>
          <p:cNvPr id="5" name="Picture 4" descr="Logo&#10;&#10;Description automatically generated">
            <a:extLst>
              <a:ext uri="{FF2B5EF4-FFF2-40B4-BE49-F238E27FC236}">
                <a16:creationId xmlns:a16="http://schemas.microsoft.com/office/drawing/2014/main" id="{3BBFD42C-CAE5-4F5B-BF2B-2C745409F197}"/>
              </a:ext>
            </a:extLst>
          </p:cNvPr>
          <p:cNvPicPr>
            <a:picLocks noChangeAspect="1"/>
          </p:cNvPicPr>
          <p:nvPr/>
        </p:nvPicPr>
        <p:blipFill>
          <a:blip r:embed="rId5"/>
          <a:stretch>
            <a:fillRect/>
          </a:stretch>
        </p:blipFill>
        <p:spPr>
          <a:xfrm>
            <a:off x="11088691" y="115346"/>
            <a:ext cx="970354" cy="970354"/>
          </a:xfrm>
          <a:prstGeom prst="rect">
            <a:avLst/>
          </a:prstGeom>
        </p:spPr>
      </p:pic>
    </p:spTree>
    <p:extLst>
      <p:ext uri="{BB962C8B-B14F-4D97-AF65-F5344CB8AC3E}">
        <p14:creationId xmlns:p14="http://schemas.microsoft.com/office/powerpoint/2010/main" val="927313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92985F-8C3D-4CF6-86D2-ACB7C7876702}"/>
              </a:ext>
            </a:extLst>
          </p:cNvPr>
          <p:cNvSpPr>
            <a:spLocks noGrp="1"/>
          </p:cNvSpPr>
          <p:nvPr>
            <p:ph type="ctrTitle"/>
          </p:nvPr>
        </p:nvSpPr>
        <p:spPr>
          <a:xfrm>
            <a:off x="6656441" y="654435"/>
            <a:ext cx="4434840" cy="771242"/>
          </a:xfrm>
        </p:spPr>
        <p:txBody>
          <a:bodyPr/>
          <a:lstStyle/>
          <a:p>
            <a:r>
              <a:rPr lang="en-US" dirty="0"/>
              <a:t>Acknowledgments</a:t>
            </a:r>
          </a:p>
        </p:txBody>
      </p:sp>
      <p:sp>
        <p:nvSpPr>
          <p:cNvPr id="11" name="TextBox 10">
            <a:extLst>
              <a:ext uri="{FF2B5EF4-FFF2-40B4-BE49-F238E27FC236}">
                <a16:creationId xmlns:a16="http://schemas.microsoft.com/office/drawing/2014/main" id="{37C26E0B-0F68-4DB5-B0BE-EBFE6A5679C9}"/>
              </a:ext>
            </a:extLst>
          </p:cNvPr>
          <p:cNvSpPr txBox="1"/>
          <p:nvPr/>
        </p:nvSpPr>
        <p:spPr>
          <a:xfrm>
            <a:off x="295655" y="563091"/>
            <a:ext cx="5239906" cy="5016758"/>
          </a:xfrm>
          <a:prstGeom prst="rect">
            <a:avLst/>
          </a:prstGeom>
          <a:noFill/>
        </p:spPr>
        <p:txBody>
          <a:bodyPr wrap="square">
            <a:spAutoFit/>
          </a:bodyPr>
          <a:lstStyle/>
          <a:p>
            <a:pPr marL="0" indent="0">
              <a:buNone/>
            </a:pPr>
            <a:r>
              <a:rPr lang="en-US" sz="2000" dirty="0">
                <a:solidFill>
                  <a:schemeClr val="bg1"/>
                </a:solidFill>
              </a:rPr>
              <a:t>Thank you to my mentor Frank </a:t>
            </a:r>
            <a:r>
              <a:rPr lang="en-US" altLang="en-US" sz="2000" dirty="0" err="1">
                <a:solidFill>
                  <a:schemeClr val="bg1"/>
                </a:solidFill>
              </a:rPr>
              <a:t>Alsheimer</a:t>
            </a:r>
            <a:r>
              <a:rPr lang="en-US" altLang="en-US" sz="2000" dirty="0">
                <a:solidFill>
                  <a:schemeClr val="bg1"/>
                </a:solidFill>
              </a:rPr>
              <a:t> for helping me and guiding me along in this research project and thank you to the staff at the NWS office in Columbia, SC, for letting me spend my summer learning from you, even if I could not be there in person. I would also like to acknowledge and thank </a:t>
            </a:r>
            <a:r>
              <a:rPr lang="en-US" sz="2000" dirty="0">
                <a:solidFill>
                  <a:schemeClr val="bg1"/>
                </a:solidFill>
              </a:rPr>
              <a:t>Christopher Kerr, from </a:t>
            </a:r>
            <a:r>
              <a:rPr lang="en-US" sz="2000" dirty="0">
                <a:solidFill>
                  <a:schemeClr val="bg1"/>
                </a:solidFill>
                <a:effectLst/>
                <a:ea typeface="Calibri" panose="020F0502020204030204" pitchFamily="34" charset="0"/>
              </a:rPr>
              <a:t>NOAA/NSSL </a:t>
            </a:r>
            <a:r>
              <a:rPr lang="en-US" sz="2000" dirty="0">
                <a:solidFill>
                  <a:schemeClr val="bg1"/>
                </a:solidFill>
                <a:ea typeface="Calibri" panose="020F0502020204030204" pitchFamily="34" charset="0"/>
              </a:rPr>
              <a:t>N</a:t>
            </a:r>
            <a:r>
              <a:rPr lang="en-US" sz="2000" dirty="0">
                <a:solidFill>
                  <a:schemeClr val="bg1"/>
                </a:solidFill>
                <a:effectLst/>
                <a:ea typeface="Calibri" panose="020F0502020204030204" pitchFamily="34" charset="0"/>
              </a:rPr>
              <a:t>orman, OK,  for helping with the WoF as well as running additional dates through the system for this project. </a:t>
            </a:r>
          </a:p>
          <a:p>
            <a:pPr marL="0" indent="0">
              <a:buNone/>
            </a:pPr>
            <a:r>
              <a:rPr lang="en-US" sz="2000" dirty="0">
                <a:solidFill>
                  <a:schemeClr val="bg1"/>
                </a:solidFill>
                <a:effectLst/>
                <a:ea typeface="Calibri" panose="020F0502020204030204" pitchFamily="34" charset="0"/>
              </a:rPr>
              <a:t>Additionally, I would like to thank the</a:t>
            </a:r>
            <a:r>
              <a:rPr lang="en-US" sz="2000" dirty="0">
                <a:solidFill>
                  <a:schemeClr val="bg1"/>
                </a:solidFill>
              </a:rPr>
              <a:t> </a:t>
            </a:r>
            <a:r>
              <a:rPr lang="en-US" altLang="en-US" sz="2000" dirty="0">
                <a:solidFill>
                  <a:schemeClr val="bg1"/>
                </a:solidFill>
              </a:rPr>
              <a:t>NOAA Ernest F. Hollings Scholarship for funding this project and letting me take part in this amazing opportunity</a:t>
            </a:r>
          </a:p>
        </p:txBody>
      </p:sp>
      <p:pic>
        <p:nvPicPr>
          <p:cNvPr id="12" name="Picture 11" descr="Logo&#10;&#10;Description automatically generated">
            <a:extLst>
              <a:ext uri="{FF2B5EF4-FFF2-40B4-BE49-F238E27FC236}">
                <a16:creationId xmlns:a16="http://schemas.microsoft.com/office/drawing/2014/main" id="{95A347A6-2C95-4DB6-8EB7-267E3B8B26C0}"/>
              </a:ext>
            </a:extLst>
          </p:cNvPr>
          <p:cNvPicPr>
            <a:picLocks noChangeAspect="1"/>
          </p:cNvPicPr>
          <p:nvPr/>
        </p:nvPicPr>
        <p:blipFill>
          <a:blip r:embed="rId2"/>
          <a:stretch>
            <a:fillRect/>
          </a:stretch>
        </p:blipFill>
        <p:spPr>
          <a:xfrm>
            <a:off x="11088691" y="115346"/>
            <a:ext cx="970354" cy="970354"/>
          </a:xfrm>
          <a:prstGeom prst="rect">
            <a:avLst/>
          </a:prstGeom>
        </p:spPr>
      </p:pic>
    </p:spTree>
    <p:extLst>
      <p:ext uri="{BB962C8B-B14F-4D97-AF65-F5344CB8AC3E}">
        <p14:creationId xmlns:p14="http://schemas.microsoft.com/office/powerpoint/2010/main" val="3444527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09CB703-C563-4F1F-BF28-83C06E978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4C7D83-2FE5-423D-9E6D-4C9007F5CFB2}"/>
              </a:ext>
            </a:extLst>
          </p:cNvPr>
          <p:cNvSpPr>
            <a:spLocks noGrp="1"/>
          </p:cNvSpPr>
          <p:nvPr>
            <p:ph type="ctrTitle"/>
          </p:nvPr>
        </p:nvSpPr>
        <p:spPr>
          <a:xfrm>
            <a:off x="5207000" y="583346"/>
            <a:ext cx="5833787" cy="1668242"/>
          </a:xfrm>
        </p:spPr>
        <p:txBody>
          <a:bodyPr vert="horz" lIns="91440" tIns="45720" rIns="91440" bIns="45720" rtlCol="0" anchor="b">
            <a:normAutofit/>
          </a:bodyPr>
          <a:lstStyle/>
          <a:p>
            <a:pPr algn="r">
              <a:lnSpc>
                <a:spcPct val="90000"/>
              </a:lnSpc>
              <a:spcBef>
                <a:spcPct val="0"/>
              </a:spcBef>
            </a:pPr>
            <a:r>
              <a:rPr lang="en-US" sz="3200" b="1" i="0" kern="1200" baseline="0" dirty="0">
                <a:solidFill>
                  <a:schemeClr val="bg1"/>
                </a:solidFill>
                <a:latin typeface="+mj-lt"/>
                <a:ea typeface="+mj-ea"/>
                <a:cs typeface="+mj-cs"/>
              </a:rPr>
              <a:t>Here is a QR Code to access the spreadsheets with th</a:t>
            </a:r>
            <a:r>
              <a:rPr lang="en-US" sz="3200" b="1" dirty="0">
                <a:solidFill>
                  <a:schemeClr val="bg1"/>
                </a:solidFill>
              </a:rPr>
              <a:t>e data and graphs.</a:t>
            </a:r>
            <a:endParaRPr lang="en-US" sz="3200" b="1" i="0" kern="1200" baseline="0" dirty="0">
              <a:solidFill>
                <a:schemeClr val="bg1"/>
              </a:solidFill>
              <a:latin typeface="+mj-lt"/>
              <a:ea typeface="+mj-ea"/>
              <a:cs typeface="+mj-cs"/>
            </a:endParaRPr>
          </a:p>
        </p:txBody>
      </p:sp>
      <p:sp>
        <p:nvSpPr>
          <p:cNvPr id="17"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041" y="259737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Qr code&#10;&#10;Description automatically generated">
            <a:extLst>
              <a:ext uri="{FF2B5EF4-FFF2-40B4-BE49-F238E27FC236}">
                <a16:creationId xmlns:a16="http://schemas.microsoft.com/office/drawing/2014/main" id="{CE200BA1-3F6F-47FE-893B-DCF78ACA4B59}"/>
              </a:ext>
            </a:extLst>
          </p:cNvPr>
          <p:cNvPicPr>
            <a:picLocks noGrp="1" noChangeAspect="1"/>
          </p:cNvPicPr>
          <p:nvPr>
            <p:ph type="pic" sz="quarter" idx="13"/>
          </p:nvPr>
        </p:nvPicPr>
        <p:blipFill rotWithShape="1">
          <a:blip r:embed="rId2"/>
          <a:srcRect l="8325" t="7184" r="8325" b="4842"/>
          <a:stretch/>
        </p:blipFill>
        <p:spPr>
          <a:xfrm>
            <a:off x="1650336" y="1993748"/>
            <a:ext cx="3767237" cy="3976240"/>
          </a:xfrm>
          <a:prstGeom prst="rect">
            <a:avLst/>
          </a:prstGeom>
        </p:spPr>
      </p:pic>
      <p:sp>
        <p:nvSpPr>
          <p:cNvPr id="2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7821" y="282667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9869" y="610939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pic>
        <p:nvPicPr>
          <p:cNvPr id="10" name="Picture 9" descr="Logo&#10;&#10;Description automatically generated">
            <a:extLst>
              <a:ext uri="{FF2B5EF4-FFF2-40B4-BE49-F238E27FC236}">
                <a16:creationId xmlns:a16="http://schemas.microsoft.com/office/drawing/2014/main" id="{46137A14-2A0A-46E4-A26D-83C225060280}"/>
              </a:ext>
            </a:extLst>
          </p:cNvPr>
          <p:cNvPicPr>
            <a:picLocks noChangeAspect="1"/>
          </p:cNvPicPr>
          <p:nvPr/>
        </p:nvPicPr>
        <p:blipFill>
          <a:blip r:embed="rId3"/>
          <a:stretch>
            <a:fillRect/>
          </a:stretch>
        </p:blipFill>
        <p:spPr>
          <a:xfrm>
            <a:off x="11088691" y="115346"/>
            <a:ext cx="970354" cy="970354"/>
          </a:xfrm>
          <a:prstGeom prst="rect">
            <a:avLst/>
          </a:prstGeom>
        </p:spPr>
      </p:pic>
    </p:spTree>
    <p:extLst>
      <p:ext uri="{BB962C8B-B14F-4D97-AF65-F5344CB8AC3E}">
        <p14:creationId xmlns:p14="http://schemas.microsoft.com/office/powerpoint/2010/main" val="3190614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71F6D-F004-4611-BA38-2C70FD2A2505}"/>
              </a:ext>
            </a:extLst>
          </p:cNvPr>
          <p:cNvSpPr>
            <a:spLocks noGrp="1"/>
          </p:cNvSpPr>
          <p:nvPr>
            <p:ph type="ctrTitle"/>
          </p:nvPr>
        </p:nvSpPr>
        <p:spPr/>
        <p:txBody>
          <a:bodyPr/>
          <a:lstStyle/>
          <a:p>
            <a:r>
              <a:rPr lang="en-US" dirty="0"/>
              <a:t>Extra Graphs</a:t>
            </a:r>
          </a:p>
        </p:txBody>
      </p:sp>
      <p:sp>
        <p:nvSpPr>
          <p:cNvPr id="3" name="Subtitle 2">
            <a:extLst>
              <a:ext uri="{FF2B5EF4-FFF2-40B4-BE49-F238E27FC236}">
                <a16:creationId xmlns:a16="http://schemas.microsoft.com/office/drawing/2014/main" id="{BC519EC3-C7C3-4BB4-8F96-5B421BD282D1}"/>
              </a:ext>
            </a:extLst>
          </p:cNvPr>
          <p:cNvSpPr>
            <a:spLocks noGrp="1"/>
          </p:cNvSpPr>
          <p:nvPr>
            <p:ph type="subTitle" idx="1"/>
          </p:nvPr>
        </p:nvSpPr>
        <p:spPr/>
        <p:txBody>
          <a:bodyPr/>
          <a:lstStyle/>
          <a:p>
            <a:r>
              <a:rPr lang="en-US" dirty="0"/>
              <a:t>For comparison between hourly &amp; 5 min</a:t>
            </a:r>
          </a:p>
        </p:txBody>
      </p:sp>
      <p:pic>
        <p:nvPicPr>
          <p:cNvPr id="4" name="Picture 3" descr="Logo&#10;&#10;Description automatically generated">
            <a:extLst>
              <a:ext uri="{FF2B5EF4-FFF2-40B4-BE49-F238E27FC236}">
                <a16:creationId xmlns:a16="http://schemas.microsoft.com/office/drawing/2014/main" id="{617701F3-D4F3-4B2D-B0C0-4124302026AD}"/>
              </a:ext>
            </a:extLst>
          </p:cNvPr>
          <p:cNvPicPr>
            <a:picLocks noChangeAspect="1"/>
          </p:cNvPicPr>
          <p:nvPr/>
        </p:nvPicPr>
        <p:blipFill>
          <a:blip r:embed="rId2"/>
          <a:stretch>
            <a:fillRect/>
          </a:stretch>
        </p:blipFill>
        <p:spPr>
          <a:xfrm>
            <a:off x="11088691" y="115346"/>
            <a:ext cx="970354" cy="970354"/>
          </a:xfrm>
          <a:prstGeom prst="rect">
            <a:avLst/>
          </a:prstGeom>
        </p:spPr>
      </p:pic>
    </p:spTree>
    <p:extLst>
      <p:ext uri="{BB962C8B-B14F-4D97-AF65-F5344CB8AC3E}">
        <p14:creationId xmlns:p14="http://schemas.microsoft.com/office/powerpoint/2010/main" val="3155714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F672E71-4896-412C-9C70-888CBA0C2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3897779"/>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6"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4491542"/>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1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4981365"/>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pic>
        <p:nvPicPr>
          <p:cNvPr id="13" name="Picture 12">
            <a:extLst>
              <a:ext uri="{FF2B5EF4-FFF2-40B4-BE49-F238E27FC236}">
                <a16:creationId xmlns:a16="http://schemas.microsoft.com/office/drawing/2014/main" id="{0E30BDD5-9F46-40C1-8DA8-934BA9CC908C}"/>
              </a:ext>
            </a:extLst>
          </p:cNvPr>
          <p:cNvPicPr>
            <a:picLocks noChangeAspect="1"/>
          </p:cNvPicPr>
          <p:nvPr/>
        </p:nvPicPr>
        <p:blipFill>
          <a:blip r:embed="rId3"/>
          <a:stretch>
            <a:fillRect/>
          </a:stretch>
        </p:blipFill>
        <p:spPr>
          <a:xfrm>
            <a:off x="8492174" y="3621136"/>
            <a:ext cx="3595436" cy="2304152"/>
          </a:xfrm>
          <a:prstGeom prst="rect">
            <a:avLst/>
          </a:prstGeom>
        </p:spPr>
      </p:pic>
      <p:pic>
        <p:nvPicPr>
          <p:cNvPr id="3" name="Picture 2">
            <a:extLst>
              <a:ext uri="{FF2B5EF4-FFF2-40B4-BE49-F238E27FC236}">
                <a16:creationId xmlns:a16="http://schemas.microsoft.com/office/drawing/2014/main" id="{91690182-2AF1-4554-8C0B-27D6A1C19120}"/>
              </a:ext>
            </a:extLst>
          </p:cNvPr>
          <p:cNvPicPr>
            <a:picLocks noChangeAspect="1"/>
          </p:cNvPicPr>
          <p:nvPr/>
        </p:nvPicPr>
        <p:blipFill>
          <a:blip r:embed="rId4"/>
          <a:stretch>
            <a:fillRect/>
          </a:stretch>
        </p:blipFill>
        <p:spPr>
          <a:xfrm>
            <a:off x="4311782" y="495908"/>
            <a:ext cx="3568435" cy="2367801"/>
          </a:xfrm>
          <a:prstGeom prst="rect">
            <a:avLst/>
          </a:prstGeom>
        </p:spPr>
      </p:pic>
      <p:pic>
        <p:nvPicPr>
          <p:cNvPr id="4" name="Picture 3">
            <a:extLst>
              <a:ext uri="{FF2B5EF4-FFF2-40B4-BE49-F238E27FC236}">
                <a16:creationId xmlns:a16="http://schemas.microsoft.com/office/drawing/2014/main" id="{1B1F6233-79B2-4A3A-B3FE-1F9E9B91177F}"/>
              </a:ext>
            </a:extLst>
          </p:cNvPr>
          <p:cNvPicPr>
            <a:picLocks noChangeAspect="1"/>
          </p:cNvPicPr>
          <p:nvPr/>
        </p:nvPicPr>
        <p:blipFill>
          <a:blip r:embed="rId5"/>
          <a:stretch>
            <a:fillRect/>
          </a:stretch>
        </p:blipFill>
        <p:spPr>
          <a:xfrm>
            <a:off x="351238" y="495907"/>
            <a:ext cx="3379498" cy="2367801"/>
          </a:xfrm>
          <a:prstGeom prst="rect">
            <a:avLst/>
          </a:prstGeom>
        </p:spPr>
      </p:pic>
      <p:pic>
        <p:nvPicPr>
          <p:cNvPr id="8" name="Picture 7">
            <a:extLst>
              <a:ext uri="{FF2B5EF4-FFF2-40B4-BE49-F238E27FC236}">
                <a16:creationId xmlns:a16="http://schemas.microsoft.com/office/drawing/2014/main" id="{3FADAAB9-A1B9-4C7D-BF26-147C2AD4A301}"/>
              </a:ext>
            </a:extLst>
          </p:cNvPr>
          <p:cNvPicPr>
            <a:picLocks noChangeAspect="1"/>
          </p:cNvPicPr>
          <p:nvPr/>
        </p:nvPicPr>
        <p:blipFill>
          <a:blip r:embed="rId6"/>
          <a:stretch>
            <a:fillRect/>
          </a:stretch>
        </p:blipFill>
        <p:spPr>
          <a:xfrm>
            <a:off x="242479" y="3628707"/>
            <a:ext cx="3597016" cy="2289010"/>
          </a:xfrm>
          <a:prstGeom prst="rect">
            <a:avLst/>
          </a:prstGeom>
        </p:spPr>
      </p:pic>
      <p:pic>
        <p:nvPicPr>
          <p:cNvPr id="9" name="Picture 8">
            <a:extLst>
              <a:ext uri="{FF2B5EF4-FFF2-40B4-BE49-F238E27FC236}">
                <a16:creationId xmlns:a16="http://schemas.microsoft.com/office/drawing/2014/main" id="{0CCA87AA-0604-4DCF-831C-749D74F11613}"/>
              </a:ext>
            </a:extLst>
          </p:cNvPr>
          <p:cNvPicPr>
            <a:picLocks noChangeAspect="1"/>
          </p:cNvPicPr>
          <p:nvPr/>
        </p:nvPicPr>
        <p:blipFill>
          <a:blip r:embed="rId7"/>
          <a:stretch>
            <a:fillRect/>
          </a:stretch>
        </p:blipFill>
        <p:spPr>
          <a:xfrm>
            <a:off x="4311782" y="3624815"/>
            <a:ext cx="3665171" cy="2336364"/>
          </a:xfrm>
          <a:prstGeom prst="rect">
            <a:avLst/>
          </a:prstGeom>
        </p:spPr>
      </p:pic>
      <p:pic>
        <p:nvPicPr>
          <p:cNvPr id="15" name="Picture 14" descr="Logo&#10;&#10;Description automatically generated">
            <a:extLst>
              <a:ext uri="{FF2B5EF4-FFF2-40B4-BE49-F238E27FC236}">
                <a16:creationId xmlns:a16="http://schemas.microsoft.com/office/drawing/2014/main" id="{97D149D2-1792-4272-9F53-742D73E8D56D}"/>
              </a:ext>
            </a:extLst>
          </p:cNvPr>
          <p:cNvPicPr>
            <a:picLocks noChangeAspect="1"/>
          </p:cNvPicPr>
          <p:nvPr/>
        </p:nvPicPr>
        <p:blipFill>
          <a:blip r:embed="rId8"/>
          <a:stretch>
            <a:fillRect/>
          </a:stretch>
        </p:blipFill>
        <p:spPr>
          <a:xfrm>
            <a:off x="11088691" y="115346"/>
            <a:ext cx="970354" cy="970354"/>
          </a:xfrm>
          <a:prstGeom prst="rect">
            <a:avLst/>
          </a:prstGeom>
        </p:spPr>
      </p:pic>
      <p:pic>
        <p:nvPicPr>
          <p:cNvPr id="7" name="Picture 6">
            <a:extLst>
              <a:ext uri="{FF2B5EF4-FFF2-40B4-BE49-F238E27FC236}">
                <a16:creationId xmlns:a16="http://schemas.microsoft.com/office/drawing/2014/main" id="{F632B7D9-7C52-4152-A3E5-1E73B36F74D1}"/>
              </a:ext>
            </a:extLst>
          </p:cNvPr>
          <p:cNvPicPr>
            <a:picLocks noChangeAspect="1"/>
          </p:cNvPicPr>
          <p:nvPr/>
        </p:nvPicPr>
        <p:blipFill>
          <a:blip r:embed="rId9">
            <a:alphaModFix/>
          </a:blip>
          <a:stretch>
            <a:fillRect/>
          </a:stretch>
        </p:blipFill>
        <p:spPr>
          <a:xfrm>
            <a:off x="8708110" y="495908"/>
            <a:ext cx="3379500" cy="2371578"/>
          </a:xfrm>
          <a:prstGeom prst="rect">
            <a:avLst/>
          </a:prstGeom>
        </p:spPr>
      </p:pic>
    </p:spTree>
    <p:extLst>
      <p:ext uri="{BB962C8B-B14F-4D97-AF65-F5344CB8AC3E}">
        <p14:creationId xmlns:p14="http://schemas.microsoft.com/office/powerpoint/2010/main" val="936539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F672E71-4896-412C-9C70-888CBA0C2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3897779"/>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6"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4491542"/>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1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4981365"/>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pic>
        <p:nvPicPr>
          <p:cNvPr id="7" name="Picture 6">
            <a:extLst>
              <a:ext uri="{FF2B5EF4-FFF2-40B4-BE49-F238E27FC236}">
                <a16:creationId xmlns:a16="http://schemas.microsoft.com/office/drawing/2014/main" id="{825C8505-73FD-4E8D-9F4A-B59FCB3A1D93}"/>
              </a:ext>
            </a:extLst>
          </p:cNvPr>
          <p:cNvPicPr>
            <a:picLocks noChangeAspect="1"/>
          </p:cNvPicPr>
          <p:nvPr/>
        </p:nvPicPr>
        <p:blipFill>
          <a:blip r:embed="rId3"/>
          <a:stretch>
            <a:fillRect/>
          </a:stretch>
        </p:blipFill>
        <p:spPr>
          <a:xfrm>
            <a:off x="725281" y="3375128"/>
            <a:ext cx="5255899" cy="3229065"/>
          </a:xfrm>
          <a:prstGeom prst="rect">
            <a:avLst/>
          </a:prstGeom>
        </p:spPr>
      </p:pic>
      <p:pic>
        <p:nvPicPr>
          <p:cNvPr id="2" name="Picture 1">
            <a:extLst>
              <a:ext uri="{FF2B5EF4-FFF2-40B4-BE49-F238E27FC236}">
                <a16:creationId xmlns:a16="http://schemas.microsoft.com/office/drawing/2014/main" id="{BEE80507-07C1-4838-8AAD-1E5643B2C987}"/>
              </a:ext>
            </a:extLst>
          </p:cNvPr>
          <p:cNvPicPr>
            <a:picLocks noChangeAspect="1"/>
          </p:cNvPicPr>
          <p:nvPr/>
        </p:nvPicPr>
        <p:blipFill>
          <a:blip r:embed="rId4"/>
          <a:stretch>
            <a:fillRect/>
          </a:stretch>
        </p:blipFill>
        <p:spPr>
          <a:xfrm>
            <a:off x="725280" y="109417"/>
            <a:ext cx="5255900" cy="3215285"/>
          </a:xfrm>
          <a:prstGeom prst="rect">
            <a:avLst/>
          </a:prstGeom>
        </p:spPr>
      </p:pic>
      <p:cxnSp>
        <p:nvCxnSpPr>
          <p:cNvPr id="23" name="Straight Connector 22">
            <a:extLst>
              <a:ext uri="{FF2B5EF4-FFF2-40B4-BE49-F238E27FC236}">
                <a16:creationId xmlns:a16="http://schemas.microsoft.com/office/drawing/2014/main" id="{C542E4A3-F678-4E05-B136-71DB1D8854B9}"/>
              </a:ext>
            </a:extLst>
          </p:cNvPr>
          <p:cNvCxnSpPr>
            <a:cxnSpLocks/>
          </p:cNvCxnSpPr>
          <p:nvPr/>
        </p:nvCxnSpPr>
        <p:spPr>
          <a:xfrm flipH="1">
            <a:off x="1300316" y="1515550"/>
            <a:ext cx="4569542" cy="0"/>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pic>
        <p:nvPicPr>
          <p:cNvPr id="29" name="Picture 28" descr="Logo&#10;&#10;Description automatically generated">
            <a:extLst>
              <a:ext uri="{FF2B5EF4-FFF2-40B4-BE49-F238E27FC236}">
                <a16:creationId xmlns:a16="http://schemas.microsoft.com/office/drawing/2014/main" id="{7F540CD5-24AF-4A53-B69B-F0B0144AB4D5}"/>
              </a:ext>
            </a:extLst>
          </p:cNvPr>
          <p:cNvPicPr>
            <a:picLocks noChangeAspect="1"/>
          </p:cNvPicPr>
          <p:nvPr/>
        </p:nvPicPr>
        <p:blipFill>
          <a:blip r:embed="rId5"/>
          <a:stretch>
            <a:fillRect/>
          </a:stretch>
        </p:blipFill>
        <p:spPr>
          <a:xfrm>
            <a:off x="11088691" y="115346"/>
            <a:ext cx="970354" cy="970354"/>
          </a:xfrm>
          <a:prstGeom prst="rect">
            <a:avLst/>
          </a:prstGeom>
        </p:spPr>
      </p:pic>
      <p:pic>
        <p:nvPicPr>
          <p:cNvPr id="10" name="Picture 9">
            <a:extLst>
              <a:ext uri="{FF2B5EF4-FFF2-40B4-BE49-F238E27FC236}">
                <a16:creationId xmlns:a16="http://schemas.microsoft.com/office/drawing/2014/main" id="{E49B14AD-131B-4192-B0D8-37ADC122BB07}"/>
              </a:ext>
            </a:extLst>
          </p:cNvPr>
          <p:cNvPicPr>
            <a:picLocks noChangeAspect="1"/>
          </p:cNvPicPr>
          <p:nvPr/>
        </p:nvPicPr>
        <p:blipFill>
          <a:blip r:embed="rId6"/>
          <a:stretch>
            <a:fillRect/>
          </a:stretch>
        </p:blipFill>
        <p:spPr>
          <a:xfrm>
            <a:off x="6317969" y="95638"/>
            <a:ext cx="5255899" cy="3229064"/>
          </a:xfrm>
          <a:prstGeom prst="rect">
            <a:avLst/>
          </a:prstGeom>
        </p:spPr>
      </p:pic>
      <p:cxnSp>
        <p:nvCxnSpPr>
          <p:cNvPr id="24" name="Straight Connector 23">
            <a:extLst>
              <a:ext uri="{FF2B5EF4-FFF2-40B4-BE49-F238E27FC236}">
                <a16:creationId xmlns:a16="http://schemas.microsoft.com/office/drawing/2014/main" id="{C54F0E27-4291-4324-ABB3-F166A20B340C}"/>
              </a:ext>
            </a:extLst>
          </p:cNvPr>
          <p:cNvCxnSpPr>
            <a:cxnSpLocks/>
          </p:cNvCxnSpPr>
          <p:nvPr/>
        </p:nvCxnSpPr>
        <p:spPr>
          <a:xfrm flipH="1">
            <a:off x="6837894" y="1635023"/>
            <a:ext cx="4559289" cy="0"/>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E4D3E0A7-2975-4DB6-90D0-7CF32371EABF}"/>
              </a:ext>
            </a:extLst>
          </p:cNvPr>
          <p:cNvCxnSpPr>
            <a:cxnSpLocks/>
          </p:cNvCxnSpPr>
          <p:nvPr/>
        </p:nvCxnSpPr>
        <p:spPr>
          <a:xfrm flipH="1">
            <a:off x="1376516" y="4790614"/>
            <a:ext cx="4493342" cy="0"/>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pic>
        <p:nvPicPr>
          <p:cNvPr id="13" name="Picture 12">
            <a:extLst>
              <a:ext uri="{FF2B5EF4-FFF2-40B4-BE49-F238E27FC236}">
                <a16:creationId xmlns:a16="http://schemas.microsoft.com/office/drawing/2014/main" id="{06F91CBB-6FAF-4DDF-9721-4915B88A7A1F}"/>
              </a:ext>
            </a:extLst>
          </p:cNvPr>
          <p:cNvPicPr>
            <a:picLocks noChangeAspect="1"/>
          </p:cNvPicPr>
          <p:nvPr/>
        </p:nvPicPr>
        <p:blipFill>
          <a:blip r:embed="rId7"/>
          <a:stretch>
            <a:fillRect/>
          </a:stretch>
        </p:blipFill>
        <p:spPr>
          <a:xfrm>
            <a:off x="6317969" y="3361084"/>
            <a:ext cx="5275577" cy="3243109"/>
          </a:xfrm>
          <a:prstGeom prst="rect">
            <a:avLst/>
          </a:prstGeom>
        </p:spPr>
      </p:pic>
      <p:cxnSp>
        <p:nvCxnSpPr>
          <p:cNvPr id="27" name="Straight Connector 26">
            <a:extLst>
              <a:ext uri="{FF2B5EF4-FFF2-40B4-BE49-F238E27FC236}">
                <a16:creationId xmlns:a16="http://schemas.microsoft.com/office/drawing/2014/main" id="{52D1C810-6717-45C3-896A-BFF02E963DCC}"/>
              </a:ext>
            </a:extLst>
          </p:cNvPr>
          <p:cNvCxnSpPr>
            <a:cxnSpLocks/>
          </p:cNvCxnSpPr>
          <p:nvPr/>
        </p:nvCxnSpPr>
        <p:spPr>
          <a:xfrm flipH="1">
            <a:off x="6905625" y="4908600"/>
            <a:ext cx="4629229" cy="0"/>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51498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sz="5400" dirty="0"/>
              <a:t>Objective</a:t>
            </a:r>
            <a:endParaRPr lang="en-US" dirty="0"/>
          </a:p>
        </p:txBody>
      </p:sp>
      <p:sp>
        <p:nvSpPr>
          <p:cNvPr id="7" name="Content Placeholder 6">
            <a:extLst>
              <a:ext uri="{FF2B5EF4-FFF2-40B4-BE49-F238E27FC236}">
                <a16:creationId xmlns:a16="http://schemas.microsoft.com/office/drawing/2014/main" id="{D7315E24-8BB0-48F1-A92E-C42E144EEEA2}"/>
              </a:ext>
            </a:extLst>
          </p:cNvPr>
          <p:cNvSpPr>
            <a:spLocks noGrp="1"/>
          </p:cNvSpPr>
          <p:nvPr>
            <p:ph idx="1"/>
          </p:nvPr>
        </p:nvSpPr>
        <p:spPr/>
        <p:txBody>
          <a:bodyPr/>
          <a:lstStyle/>
          <a:p>
            <a:r>
              <a:rPr lang="en-US" sz="2000" b="0" i="0" strike="noStrike" dirty="0">
                <a:solidFill>
                  <a:srgbClr val="000000"/>
                </a:solidFill>
                <a:effectLst/>
              </a:rPr>
              <a:t>Some of the most frequent hazards for NWS offices in the Carolinas </a:t>
            </a:r>
            <a:r>
              <a:rPr lang="en-US" sz="2000" dirty="0">
                <a:solidFill>
                  <a:srgbClr val="000000"/>
                </a:solidFill>
              </a:rPr>
              <a:t>are related to severe convection. </a:t>
            </a:r>
          </a:p>
          <a:p>
            <a:pPr lvl="1"/>
            <a:r>
              <a:rPr lang="en-US" sz="1600" dirty="0">
                <a:solidFill>
                  <a:srgbClr val="000000"/>
                </a:solidFill>
              </a:rPr>
              <a:t>Severe wind gusts, large hail, tornadoes, and flash floods</a:t>
            </a:r>
            <a:endParaRPr lang="en-US" sz="1600" b="0" i="0" strike="noStrike" dirty="0">
              <a:solidFill>
                <a:srgbClr val="000000"/>
              </a:solidFill>
              <a:effectLst/>
            </a:endParaRPr>
          </a:p>
          <a:p>
            <a:r>
              <a:rPr lang="en-US" sz="2000" b="0" i="0" strike="noStrike" dirty="0">
                <a:solidFill>
                  <a:srgbClr val="000000"/>
                </a:solidFill>
                <a:effectLst/>
              </a:rPr>
              <a:t>Existing tools, such as doppler radar and in-situ observation, give warning times on average 10-20 minutes ahead of severe weather for an affected location</a:t>
            </a:r>
          </a:p>
          <a:p>
            <a:r>
              <a:rPr lang="en-US" sz="2000" dirty="0">
                <a:effectLst/>
                <a:ea typeface="Calibri" panose="020F0502020204030204" pitchFamily="34" charset="0"/>
              </a:rPr>
              <a:t>The goal of this project was to look at the effectiveness of the Warn-on-Forecast system in predicting these hazards in the Carolinas and potentially providing longer lead time to the partners.</a:t>
            </a:r>
          </a:p>
          <a:p>
            <a:endParaRPr lang="en-US" dirty="0"/>
          </a:p>
        </p:txBody>
      </p:sp>
      <p:pic>
        <p:nvPicPr>
          <p:cNvPr id="4" name="Picture 3" descr="Logo&#10;&#10;Description automatically generated">
            <a:extLst>
              <a:ext uri="{FF2B5EF4-FFF2-40B4-BE49-F238E27FC236}">
                <a16:creationId xmlns:a16="http://schemas.microsoft.com/office/drawing/2014/main" id="{4A0B468E-8EB6-4959-A060-B5CE1BF28C42}"/>
              </a:ext>
            </a:extLst>
          </p:cNvPr>
          <p:cNvPicPr>
            <a:picLocks noChangeAspect="1"/>
          </p:cNvPicPr>
          <p:nvPr/>
        </p:nvPicPr>
        <p:blipFill>
          <a:blip r:embed="rId3"/>
          <a:stretch>
            <a:fillRect/>
          </a:stretch>
        </p:blipFill>
        <p:spPr>
          <a:xfrm>
            <a:off x="11088691" y="115346"/>
            <a:ext cx="970354" cy="970354"/>
          </a:xfrm>
          <a:prstGeom prst="rect">
            <a:avLst/>
          </a:prstGeom>
        </p:spPr>
      </p:pic>
    </p:spTree>
    <p:extLst>
      <p:ext uri="{BB962C8B-B14F-4D97-AF65-F5344CB8AC3E}">
        <p14:creationId xmlns:p14="http://schemas.microsoft.com/office/powerpoint/2010/main" val="365334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E5B453B9-4C78-4A7F-9449-83A5BB84A417}"/>
              </a:ext>
            </a:extLst>
          </p:cNvPr>
          <p:cNvPicPr>
            <a:picLocks noChangeAspect="1"/>
          </p:cNvPicPr>
          <p:nvPr/>
        </p:nvPicPr>
        <p:blipFill>
          <a:blip r:embed="rId3"/>
          <a:stretch>
            <a:fillRect/>
          </a:stretch>
        </p:blipFill>
        <p:spPr>
          <a:xfrm>
            <a:off x="11088691" y="115346"/>
            <a:ext cx="970354" cy="970354"/>
          </a:xfrm>
          <a:prstGeom prst="rect">
            <a:avLst/>
          </a:prstGeom>
        </p:spPr>
      </p:pic>
      <p:sp>
        <p:nvSpPr>
          <p:cNvPr id="11" name="Subtitle 10">
            <a:extLst>
              <a:ext uri="{FF2B5EF4-FFF2-40B4-BE49-F238E27FC236}">
                <a16:creationId xmlns:a16="http://schemas.microsoft.com/office/drawing/2014/main" id="{536EDD0A-B89C-45AD-97A7-1839F20EB31E}"/>
              </a:ext>
            </a:extLst>
          </p:cNvPr>
          <p:cNvSpPr>
            <a:spLocks noGrp="1"/>
          </p:cNvSpPr>
          <p:nvPr>
            <p:ph type="subTitle" idx="1"/>
          </p:nvPr>
        </p:nvSpPr>
        <p:spPr/>
        <p:txBody>
          <a:bodyPr/>
          <a:lstStyle/>
          <a:p>
            <a:endParaRPr lang="en-US" dirty="0"/>
          </a:p>
        </p:txBody>
      </p:sp>
      <p:pic>
        <p:nvPicPr>
          <p:cNvPr id="2" name="Picture 1">
            <a:extLst>
              <a:ext uri="{FF2B5EF4-FFF2-40B4-BE49-F238E27FC236}">
                <a16:creationId xmlns:a16="http://schemas.microsoft.com/office/drawing/2014/main" id="{C5ED108E-F4D2-46B1-896A-A02E7A99C500}"/>
              </a:ext>
            </a:extLst>
          </p:cNvPr>
          <p:cNvPicPr>
            <a:picLocks noChangeAspect="1"/>
          </p:cNvPicPr>
          <p:nvPr/>
        </p:nvPicPr>
        <p:blipFill>
          <a:blip r:embed="rId4"/>
          <a:stretch>
            <a:fillRect/>
          </a:stretch>
        </p:blipFill>
        <p:spPr>
          <a:xfrm>
            <a:off x="1103309" y="3468968"/>
            <a:ext cx="4992691" cy="3231160"/>
          </a:xfrm>
          <a:prstGeom prst="rect">
            <a:avLst/>
          </a:prstGeom>
        </p:spPr>
      </p:pic>
      <p:pic>
        <p:nvPicPr>
          <p:cNvPr id="4" name="Picture 3">
            <a:extLst>
              <a:ext uri="{FF2B5EF4-FFF2-40B4-BE49-F238E27FC236}">
                <a16:creationId xmlns:a16="http://schemas.microsoft.com/office/drawing/2014/main" id="{65D7B317-0581-4CFA-B4B7-A6CE44F1FB0C}"/>
              </a:ext>
            </a:extLst>
          </p:cNvPr>
          <p:cNvPicPr>
            <a:picLocks noChangeAspect="1"/>
          </p:cNvPicPr>
          <p:nvPr/>
        </p:nvPicPr>
        <p:blipFill>
          <a:blip r:embed="rId5"/>
          <a:stretch>
            <a:fillRect/>
          </a:stretch>
        </p:blipFill>
        <p:spPr>
          <a:xfrm>
            <a:off x="6408516" y="3468968"/>
            <a:ext cx="4846739" cy="3231160"/>
          </a:xfrm>
          <a:prstGeom prst="rect">
            <a:avLst/>
          </a:prstGeom>
        </p:spPr>
      </p:pic>
      <p:pic>
        <p:nvPicPr>
          <p:cNvPr id="7" name="Picture 6">
            <a:extLst>
              <a:ext uri="{FF2B5EF4-FFF2-40B4-BE49-F238E27FC236}">
                <a16:creationId xmlns:a16="http://schemas.microsoft.com/office/drawing/2014/main" id="{8548518C-B142-4C20-BF3E-3E69657E9B41}"/>
              </a:ext>
            </a:extLst>
          </p:cNvPr>
          <p:cNvPicPr>
            <a:picLocks noChangeAspect="1"/>
          </p:cNvPicPr>
          <p:nvPr/>
        </p:nvPicPr>
        <p:blipFill>
          <a:blip r:embed="rId6"/>
          <a:stretch>
            <a:fillRect/>
          </a:stretch>
        </p:blipFill>
        <p:spPr>
          <a:xfrm>
            <a:off x="1103308" y="196645"/>
            <a:ext cx="4992691" cy="3140517"/>
          </a:xfrm>
          <a:prstGeom prst="rect">
            <a:avLst/>
          </a:prstGeom>
        </p:spPr>
      </p:pic>
      <p:pic>
        <p:nvPicPr>
          <p:cNvPr id="9" name="Picture 8">
            <a:extLst>
              <a:ext uri="{FF2B5EF4-FFF2-40B4-BE49-F238E27FC236}">
                <a16:creationId xmlns:a16="http://schemas.microsoft.com/office/drawing/2014/main" id="{F8DDF400-79AF-42E5-9307-C040B185851C}"/>
              </a:ext>
            </a:extLst>
          </p:cNvPr>
          <p:cNvPicPr>
            <a:picLocks noChangeAspect="1"/>
          </p:cNvPicPr>
          <p:nvPr/>
        </p:nvPicPr>
        <p:blipFill>
          <a:blip r:embed="rId7"/>
          <a:stretch>
            <a:fillRect/>
          </a:stretch>
        </p:blipFill>
        <p:spPr>
          <a:xfrm>
            <a:off x="6408515" y="196645"/>
            <a:ext cx="4846739" cy="3140517"/>
          </a:xfrm>
          <a:prstGeom prst="rect">
            <a:avLst/>
          </a:prstGeom>
        </p:spPr>
      </p:pic>
      <p:cxnSp>
        <p:nvCxnSpPr>
          <p:cNvPr id="14" name="Straight Connector 13">
            <a:extLst>
              <a:ext uri="{FF2B5EF4-FFF2-40B4-BE49-F238E27FC236}">
                <a16:creationId xmlns:a16="http://schemas.microsoft.com/office/drawing/2014/main" id="{F59303E7-1D3B-430B-B57F-D1E564112127}"/>
              </a:ext>
            </a:extLst>
          </p:cNvPr>
          <p:cNvCxnSpPr/>
          <p:nvPr/>
        </p:nvCxnSpPr>
        <p:spPr>
          <a:xfrm>
            <a:off x="1609725" y="4238625"/>
            <a:ext cx="438150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AEFE7C2-0EBF-4F0F-9E06-55CDE0674B51}"/>
              </a:ext>
            </a:extLst>
          </p:cNvPr>
          <p:cNvCxnSpPr/>
          <p:nvPr/>
        </p:nvCxnSpPr>
        <p:spPr>
          <a:xfrm>
            <a:off x="1609725" y="952500"/>
            <a:ext cx="4381500"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C0759E6-1044-4F20-BF4C-1208CE993A17}"/>
              </a:ext>
            </a:extLst>
          </p:cNvPr>
          <p:cNvCxnSpPr>
            <a:cxnSpLocks/>
          </p:cNvCxnSpPr>
          <p:nvPr/>
        </p:nvCxnSpPr>
        <p:spPr>
          <a:xfrm>
            <a:off x="6940429" y="952500"/>
            <a:ext cx="4214937"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B8A0058F-7B60-45F5-8A73-B2D4280416CE}"/>
              </a:ext>
            </a:extLst>
          </p:cNvPr>
          <p:cNvCxnSpPr>
            <a:cxnSpLocks/>
          </p:cNvCxnSpPr>
          <p:nvPr/>
        </p:nvCxnSpPr>
        <p:spPr>
          <a:xfrm>
            <a:off x="6921760" y="4238625"/>
            <a:ext cx="428161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10383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F672E71-4896-412C-9C70-888CBA0C2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3897779"/>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7"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4491542"/>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19"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4981365"/>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3" name="Subtitle 2">
            <a:extLst>
              <a:ext uri="{FF2B5EF4-FFF2-40B4-BE49-F238E27FC236}">
                <a16:creationId xmlns:a16="http://schemas.microsoft.com/office/drawing/2014/main" id="{F034AAE1-CC38-4A44-8FF5-322D5AFB9867}"/>
              </a:ext>
            </a:extLst>
          </p:cNvPr>
          <p:cNvSpPr>
            <a:spLocks noGrp="1"/>
          </p:cNvSpPr>
          <p:nvPr>
            <p:ph type="subTitle" idx="1"/>
          </p:nvPr>
        </p:nvSpPr>
        <p:spPr>
          <a:xfrm>
            <a:off x="7449798" y="3736429"/>
            <a:ext cx="3633923" cy="2397488"/>
          </a:xfrm>
        </p:spPr>
        <p:txBody>
          <a:bodyPr anchor="ctr">
            <a:normAutofit/>
          </a:bodyPr>
          <a:lstStyle/>
          <a:p>
            <a:pPr algn="l"/>
            <a:endParaRPr lang="en-US"/>
          </a:p>
        </p:txBody>
      </p:sp>
      <p:pic>
        <p:nvPicPr>
          <p:cNvPr id="18" name="Picture 17" descr="Logo&#10;&#10;Description automatically generated">
            <a:extLst>
              <a:ext uri="{FF2B5EF4-FFF2-40B4-BE49-F238E27FC236}">
                <a16:creationId xmlns:a16="http://schemas.microsoft.com/office/drawing/2014/main" id="{60CD2989-9023-43CE-A665-EEEBA60727A0}"/>
              </a:ext>
            </a:extLst>
          </p:cNvPr>
          <p:cNvPicPr>
            <a:picLocks noChangeAspect="1"/>
          </p:cNvPicPr>
          <p:nvPr/>
        </p:nvPicPr>
        <p:blipFill>
          <a:blip r:embed="rId3"/>
          <a:stretch>
            <a:fillRect/>
          </a:stretch>
        </p:blipFill>
        <p:spPr>
          <a:xfrm>
            <a:off x="11088691" y="115346"/>
            <a:ext cx="970354" cy="970354"/>
          </a:xfrm>
          <a:prstGeom prst="rect">
            <a:avLst/>
          </a:prstGeom>
        </p:spPr>
      </p:pic>
      <p:pic>
        <p:nvPicPr>
          <p:cNvPr id="4" name="Picture 3">
            <a:extLst>
              <a:ext uri="{FF2B5EF4-FFF2-40B4-BE49-F238E27FC236}">
                <a16:creationId xmlns:a16="http://schemas.microsoft.com/office/drawing/2014/main" id="{DF485F95-9121-4E39-BB99-FCAFDD94C91F}"/>
              </a:ext>
            </a:extLst>
          </p:cNvPr>
          <p:cNvPicPr>
            <a:picLocks noChangeAspect="1"/>
          </p:cNvPicPr>
          <p:nvPr/>
        </p:nvPicPr>
        <p:blipFill>
          <a:blip r:embed="rId4"/>
          <a:stretch>
            <a:fillRect/>
          </a:stretch>
        </p:blipFill>
        <p:spPr>
          <a:xfrm>
            <a:off x="431578" y="1172960"/>
            <a:ext cx="3379498" cy="2032205"/>
          </a:xfrm>
          <a:prstGeom prst="rect">
            <a:avLst/>
          </a:prstGeom>
        </p:spPr>
      </p:pic>
      <p:pic>
        <p:nvPicPr>
          <p:cNvPr id="6" name="Picture 5">
            <a:extLst>
              <a:ext uri="{FF2B5EF4-FFF2-40B4-BE49-F238E27FC236}">
                <a16:creationId xmlns:a16="http://schemas.microsoft.com/office/drawing/2014/main" id="{65AE8CC5-1B00-4D03-AF15-381433CF19D4}"/>
              </a:ext>
            </a:extLst>
          </p:cNvPr>
          <p:cNvPicPr>
            <a:picLocks noChangeAspect="1"/>
          </p:cNvPicPr>
          <p:nvPr/>
        </p:nvPicPr>
        <p:blipFill>
          <a:blip r:embed="rId5"/>
          <a:stretch>
            <a:fillRect/>
          </a:stretch>
        </p:blipFill>
        <p:spPr>
          <a:xfrm>
            <a:off x="4406250" y="1172959"/>
            <a:ext cx="3379498" cy="2032205"/>
          </a:xfrm>
          <a:prstGeom prst="rect">
            <a:avLst/>
          </a:prstGeom>
        </p:spPr>
      </p:pic>
      <p:pic>
        <p:nvPicPr>
          <p:cNvPr id="12" name="Picture 11">
            <a:extLst>
              <a:ext uri="{FF2B5EF4-FFF2-40B4-BE49-F238E27FC236}">
                <a16:creationId xmlns:a16="http://schemas.microsoft.com/office/drawing/2014/main" id="{F6DD5FFC-6596-4E05-8C2B-FE3538143C2A}"/>
              </a:ext>
            </a:extLst>
          </p:cNvPr>
          <p:cNvPicPr>
            <a:picLocks noChangeAspect="1"/>
          </p:cNvPicPr>
          <p:nvPr/>
        </p:nvPicPr>
        <p:blipFill>
          <a:blip r:embed="rId6"/>
          <a:stretch>
            <a:fillRect/>
          </a:stretch>
        </p:blipFill>
        <p:spPr>
          <a:xfrm>
            <a:off x="8380922" y="1175666"/>
            <a:ext cx="3379498" cy="2029498"/>
          </a:xfrm>
          <a:prstGeom prst="rect">
            <a:avLst/>
          </a:prstGeom>
        </p:spPr>
      </p:pic>
      <p:pic>
        <p:nvPicPr>
          <p:cNvPr id="21" name="Picture 20">
            <a:extLst>
              <a:ext uri="{FF2B5EF4-FFF2-40B4-BE49-F238E27FC236}">
                <a16:creationId xmlns:a16="http://schemas.microsoft.com/office/drawing/2014/main" id="{A4100085-53B6-4C26-BF77-F08650A5F10B}"/>
              </a:ext>
            </a:extLst>
          </p:cNvPr>
          <p:cNvPicPr>
            <a:picLocks noChangeAspect="1"/>
          </p:cNvPicPr>
          <p:nvPr/>
        </p:nvPicPr>
        <p:blipFill>
          <a:blip r:embed="rId7"/>
          <a:stretch>
            <a:fillRect/>
          </a:stretch>
        </p:blipFill>
        <p:spPr>
          <a:xfrm>
            <a:off x="431578" y="3734986"/>
            <a:ext cx="3379499" cy="2027700"/>
          </a:xfrm>
          <a:prstGeom prst="rect">
            <a:avLst/>
          </a:prstGeom>
        </p:spPr>
      </p:pic>
      <p:pic>
        <p:nvPicPr>
          <p:cNvPr id="22" name="Picture 21">
            <a:extLst>
              <a:ext uri="{FF2B5EF4-FFF2-40B4-BE49-F238E27FC236}">
                <a16:creationId xmlns:a16="http://schemas.microsoft.com/office/drawing/2014/main" id="{E275EBE0-4E6D-4FA8-A92D-EECE4E5A93F9}"/>
              </a:ext>
            </a:extLst>
          </p:cNvPr>
          <p:cNvPicPr>
            <a:picLocks noChangeAspect="1"/>
          </p:cNvPicPr>
          <p:nvPr/>
        </p:nvPicPr>
        <p:blipFill>
          <a:blip r:embed="rId8"/>
          <a:stretch>
            <a:fillRect/>
          </a:stretch>
        </p:blipFill>
        <p:spPr>
          <a:xfrm>
            <a:off x="4406250" y="3734986"/>
            <a:ext cx="3379500" cy="2027700"/>
          </a:xfrm>
          <a:prstGeom prst="rect">
            <a:avLst/>
          </a:prstGeom>
        </p:spPr>
      </p:pic>
      <p:pic>
        <p:nvPicPr>
          <p:cNvPr id="23" name="Picture 22">
            <a:extLst>
              <a:ext uri="{FF2B5EF4-FFF2-40B4-BE49-F238E27FC236}">
                <a16:creationId xmlns:a16="http://schemas.microsoft.com/office/drawing/2014/main" id="{58028B4A-D75D-4A86-8E17-8B88B3F2D5FF}"/>
              </a:ext>
            </a:extLst>
          </p:cNvPr>
          <p:cNvPicPr>
            <a:picLocks noChangeAspect="1"/>
          </p:cNvPicPr>
          <p:nvPr/>
        </p:nvPicPr>
        <p:blipFill>
          <a:blip r:embed="rId9"/>
          <a:stretch>
            <a:fillRect/>
          </a:stretch>
        </p:blipFill>
        <p:spPr>
          <a:xfrm>
            <a:off x="8380922" y="3734986"/>
            <a:ext cx="3379498" cy="2027699"/>
          </a:xfrm>
          <a:prstGeom prst="rect">
            <a:avLst/>
          </a:prstGeom>
        </p:spPr>
      </p:pic>
    </p:spTree>
    <p:extLst>
      <p:ext uri="{BB962C8B-B14F-4D97-AF65-F5344CB8AC3E}">
        <p14:creationId xmlns:p14="http://schemas.microsoft.com/office/powerpoint/2010/main" val="2448070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F672E71-4896-412C-9C70-888CBA0C2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3897779"/>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7"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4491542"/>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19"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4981365"/>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pic>
        <p:nvPicPr>
          <p:cNvPr id="18" name="Picture 17" descr="Logo&#10;&#10;Description automatically generated">
            <a:extLst>
              <a:ext uri="{FF2B5EF4-FFF2-40B4-BE49-F238E27FC236}">
                <a16:creationId xmlns:a16="http://schemas.microsoft.com/office/drawing/2014/main" id="{B3284962-3FAC-4044-BCCC-FE7F90B179BF}"/>
              </a:ext>
            </a:extLst>
          </p:cNvPr>
          <p:cNvPicPr>
            <a:picLocks noChangeAspect="1"/>
          </p:cNvPicPr>
          <p:nvPr/>
        </p:nvPicPr>
        <p:blipFill>
          <a:blip r:embed="rId3"/>
          <a:stretch>
            <a:fillRect/>
          </a:stretch>
        </p:blipFill>
        <p:spPr>
          <a:xfrm>
            <a:off x="11088691" y="115346"/>
            <a:ext cx="970354" cy="970354"/>
          </a:xfrm>
          <a:prstGeom prst="rect">
            <a:avLst/>
          </a:prstGeom>
        </p:spPr>
      </p:pic>
      <p:pic>
        <p:nvPicPr>
          <p:cNvPr id="2" name="Picture 1">
            <a:extLst>
              <a:ext uri="{FF2B5EF4-FFF2-40B4-BE49-F238E27FC236}">
                <a16:creationId xmlns:a16="http://schemas.microsoft.com/office/drawing/2014/main" id="{02032EA1-A171-4A71-B0CE-3BD135C08C5C}"/>
              </a:ext>
            </a:extLst>
          </p:cNvPr>
          <p:cNvPicPr>
            <a:picLocks noChangeAspect="1"/>
          </p:cNvPicPr>
          <p:nvPr/>
        </p:nvPicPr>
        <p:blipFill>
          <a:blip r:embed="rId4"/>
          <a:stretch>
            <a:fillRect/>
          </a:stretch>
        </p:blipFill>
        <p:spPr>
          <a:xfrm>
            <a:off x="457462" y="3893837"/>
            <a:ext cx="3386056" cy="2036148"/>
          </a:xfrm>
          <a:prstGeom prst="rect">
            <a:avLst/>
          </a:prstGeom>
        </p:spPr>
      </p:pic>
      <p:pic>
        <p:nvPicPr>
          <p:cNvPr id="4" name="Picture 3">
            <a:extLst>
              <a:ext uri="{FF2B5EF4-FFF2-40B4-BE49-F238E27FC236}">
                <a16:creationId xmlns:a16="http://schemas.microsoft.com/office/drawing/2014/main" id="{F5680017-CAD5-427A-8674-054CA6F62C49}"/>
              </a:ext>
            </a:extLst>
          </p:cNvPr>
          <p:cNvPicPr>
            <a:picLocks noChangeAspect="1"/>
          </p:cNvPicPr>
          <p:nvPr/>
        </p:nvPicPr>
        <p:blipFill>
          <a:blip r:embed="rId5"/>
          <a:stretch>
            <a:fillRect/>
          </a:stretch>
        </p:blipFill>
        <p:spPr>
          <a:xfrm>
            <a:off x="4419194" y="3893837"/>
            <a:ext cx="3379498" cy="2032205"/>
          </a:xfrm>
          <a:prstGeom prst="rect">
            <a:avLst/>
          </a:prstGeom>
        </p:spPr>
      </p:pic>
      <p:pic>
        <p:nvPicPr>
          <p:cNvPr id="6" name="Picture 5">
            <a:extLst>
              <a:ext uri="{FF2B5EF4-FFF2-40B4-BE49-F238E27FC236}">
                <a16:creationId xmlns:a16="http://schemas.microsoft.com/office/drawing/2014/main" id="{419FD51E-3F42-4973-9A56-EC77CBBBE0E9}"/>
              </a:ext>
            </a:extLst>
          </p:cNvPr>
          <p:cNvPicPr>
            <a:picLocks noChangeAspect="1"/>
          </p:cNvPicPr>
          <p:nvPr/>
        </p:nvPicPr>
        <p:blipFill>
          <a:blip r:embed="rId6"/>
          <a:stretch>
            <a:fillRect/>
          </a:stretch>
        </p:blipFill>
        <p:spPr>
          <a:xfrm>
            <a:off x="8380924" y="3893836"/>
            <a:ext cx="3379498" cy="2032205"/>
          </a:xfrm>
          <a:prstGeom prst="rect">
            <a:avLst/>
          </a:prstGeom>
        </p:spPr>
      </p:pic>
      <p:pic>
        <p:nvPicPr>
          <p:cNvPr id="12" name="Picture 11">
            <a:extLst>
              <a:ext uri="{FF2B5EF4-FFF2-40B4-BE49-F238E27FC236}">
                <a16:creationId xmlns:a16="http://schemas.microsoft.com/office/drawing/2014/main" id="{BC7599BC-D87A-40B7-A3C2-226127211E2C}"/>
              </a:ext>
            </a:extLst>
          </p:cNvPr>
          <p:cNvPicPr>
            <a:picLocks noChangeAspect="1"/>
          </p:cNvPicPr>
          <p:nvPr/>
        </p:nvPicPr>
        <p:blipFill>
          <a:blip r:embed="rId7"/>
          <a:stretch>
            <a:fillRect/>
          </a:stretch>
        </p:blipFill>
        <p:spPr>
          <a:xfrm>
            <a:off x="457462" y="1172387"/>
            <a:ext cx="3386056" cy="2036148"/>
          </a:xfrm>
          <a:prstGeom prst="rect">
            <a:avLst/>
          </a:prstGeom>
        </p:spPr>
      </p:pic>
      <p:pic>
        <p:nvPicPr>
          <p:cNvPr id="14" name="Picture 13">
            <a:extLst>
              <a:ext uri="{FF2B5EF4-FFF2-40B4-BE49-F238E27FC236}">
                <a16:creationId xmlns:a16="http://schemas.microsoft.com/office/drawing/2014/main" id="{2E913E8A-6197-4990-8819-CC7D5DFE486F}"/>
              </a:ext>
            </a:extLst>
          </p:cNvPr>
          <p:cNvPicPr>
            <a:picLocks noChangeAspect="1"/>
          </p:cNvPicPr>
          <p:nvPr/>
        </p:nvPicPr>
        <p:blipFill>
          <a:blip r:embed="rId8"/>
          <a:stretch>
            <a:fillRect/>
          </a:stretch>
        </p:blipFill>
        <p:spPr>
          <a:xfrm>
            <a:off x="4419191" y="1172387"/>
            <a:ext cx="3386057" cy="2033437"/>
          </a:xfrm>
          <a:prstGeom prst="rect">
            <a:avLst/>
          </a:prstGeom>
        </p:spPr>
      </p:pic>
      <p:pic>
        <p:nvPicPr>
          <p:cNvPr id="16" name="Picture 15">
            <a:extLst>
              <a:ext uri="{FF2B5EF4-FFF2-40B4-BE49-F238E27FC236}">
                <a16:creationId xmlns:a16="http://schemas.microsoft.com/office/drawing/2014/main" id="{34E1119A-A76A-4488-8E7C-5AAF28CCB035}"/>
              </a:ext>
            </a:extLst>
          </p:cNvPr>
          <p:cNvPicPr>
            <a:picLocks noChangeAspect="1"/>
          </p:cNvPicPr>
          <p:nvPr/>
        </p:nvPicPr>
        <p:blipFill>
          <a:blip r:embed="rId9"/>
          <a:stretch>
            <a:fillRect/>
          </a:stretch>
        </p:blipFill>
        <p:spPr>
          <a:xfrm>
            <a:off x="8348481" y="1172387"/>
            <a:ext cx="3386057" cy="2036149"/>
          </a:xfrm>
          <a:prstGeom prst="rect">
            <a:avLst/>
          </a:prstGeom>
        </p:spPr>
      </p:pic>
    </p:spTree>
    <p:extLst>
      <p:ext uri="{BB962C8B-B14F-4D97-AF65-F5344CB8AC3E}">
        <p14:creationId xmlns:p14="http://schemas.microsoft.com/office/powerpoint/2010/main" val="1107059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672E71-4896-412C-9C70-888CBA0C2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3897779"/>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5"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4491542"/>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1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4981365"/>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3" name="Subtitle 2">
            <a:extLst>
              <a:ext uri="{FF2B5EF4-FFF2-40B4-BE49-F238E27FC236}">
                <a16:creationId xmlns:a16="http://schemas.microsoft.com/office/drawing/2014/main" id="{10913911-01BA-4186-8390-E05B1172F876}"/>
              </a:ext>
            </a:extLst>
          </p:cNvPr>
          <p:cNvSpPr>
            <a:spLocks noGrp="1"/>
          </p:cNvSpPr>
          <p:nvPr>
            <p:ph type="subTitle" idx="1"/>
          </p:nvPr>
        </p:nvSpPr>
        <p:spPr>
          <a:xfrm>
            <a:off x="7449798" y="3736429"/>
            <a:ext cx="3633923" cy="2397488"/>
          </a:xfrm>
        </p:spPr>
        <p:txBody>
          <a:bodyPr anchor="ctr">
            <a:normAutofit/>
          </a:bodyPr>
          <a:lstStyle/>
          <a:p>
            <a:pPr algn="l"/>
            <a:endParaRPr lang="en-US"/>
          </a:p>
        </p:txBody>
      </p:sp>
      <p:pic>
        <p:nvPicPr>
          <p:cNvPr id="14" name="Picture 13" descr="Logo&#10;&#10;Description automatically generated">
            <a:extLst>
              <a:ext uri="{FF2B5EF4-FFF2-40B4-BE49-F238E27FC236}">
                <a16:creationId xmlns:a16="http://schemas.microsoft.com/office/drawing/2014/main" id="{A0C95419-301A-42F8-92BE-1BE1F5A84F69}"/>
              </a:ext>
            </a:extLst>
          </p:cNvPr>
          <p:cNvPicPr>
            <a:picLocks noChangeAspect="1"/>
          </p:cNvPicPr>
          <p:nvPr/>
        </p:nvPicPr>
        <p:blipFill>
          <a:blip r:embed="rId3"/>
          <a:stretch>
            <a:fillRect/>
          </a:stretch>
        </p:blipFill>
        <p:spPr>
          <a:xfrm>
            <a:off x="11088691" y="115346"/>
            <a:ext cx="970354" cy="970354"/>
          </a:xfrm>
          <a:prstGeom prst="rect">
            <a:avLst/>
          </a:prstGeom>
        </p:spPr>
      </p:pic>
      <p:pic>
        <p:nvPicPr>
          <p:cNvPr id="2" name="Picture 1">
            <a:extLst>
              <a:ext uri="{FF2B5EF4-FFF2-40B4-BE49-F238E27FC236}">
                <a16:creationId xmlns:a16="http://schemas.microsoft.com/office/drawing/2014/main" id="{C102D556-FB51-42E8-A302-F577C772CCF9}"/>
              </a:ext>
            </a:extLst>
          </p:cNvPr>
          <p:cNvPicPr>
            <a:picLocks noChangeAspect="1"/>
          </p:cNvPicPr>
          <p:nvPr/>
        </p:nvPicPr>
        <p:blipFill>
          <a:blip r:embed="rId4"/>
          <a:stretch>
            <a:fillRect/>
          </a:stretch>
        </p:blipFill>
        <p:spPr>
          <a:xfrm>
            <a:off x="431580" y="1172387"/>
            <a:ext cx="3379498" cy="2032205"/>
          </a:xfrm>
          <a:prstGeom prst="rect">
            <a:avLst/>
          </a:prstGeom>
        </p:spPr>
      </p:pic>
      <p:pic>
        <p:nvPicPr>
          <p:cNvPr id="10" name="Picture 9">
            <a:extLst>
              <a:ext uri="{FF2B5EF4-FFF2-40B4-BE49-F238E27FC236}">
                <a16:creationId xmlns:a16="http://schemas.microsoft.com/office/drawing/2014/main" id="{0A87B154-0C43-4988-BDDC-87096A5FC60F}"/>
              </a:ext>
            </a:extLst>
          </p:cNvPr>
          <p:cNvPicPr>
            <a:picLocks noChangeAspect="1"/>
          </p:cNvPicPr>
          <p:nvPr/>
        </p:nvPicPr>
        <p:blipFill>
          <a:blip r:embed="rId5"/>
          <a:stretch>
            <a:fillRect/>
          </a:stretch>
        </p:blipFill>
        <p:spPr>
          <a:xfrm>
            <a:off x="4406250" y="1172386"/>
            <a:ext cx="3379498" cy="2032205"/>
          </a:xfrm>
          <a:prstGeom prst="rect">
            <a:avLst/>
          </a:prstGeom>
        </p:spPr>
      </p:pic>
      <p:pic>
        <p:nvPicPr>
          <p:cNvPr id="12" name="Picture 11">
            <a:extLst>
              <a:ext uri="{FF2B5EF4-FFF2-40B4-BE49-F238E27FC236}">
                <a16:creationId xmlns:a16="http://schemas.microsoft.com/office/drawing/2014/main" id="{D66519AC-C9A3-466B-A77A-89BF041816EA}"/>
              </a:ext>
            </a:extLst>
          </p:cNvPr>
          <p:cNvPicPr>
            <a:picLocks noChangeAspect="1"/>
          </p:cNvPicPr>
          <p:nvPr/>
        </p:nvPicPr>
        <p:blipFill>
          <a:blip r:embed="rId6"/>
          <a:stretch>
            <a:fillRect/>
          </a:stretch>
        </p:blipFill>
        <p:spPr>
          <a:xfrm>
            <a:off x="8380920" y="1172344"/>
            <a:ext cx="3379498" cy="2032205"/>
          </a:xfrm>
          <a:prstGeom prst="rect">
            <a:avLst/>
          </a:prstGeom>
        </p:spPr>
      </p:pic>
      <p:pic>
        <p:nvPicPr>
          <p:cNvPr id="16" name="Picture 15">
            <a:extLst>
              <a:ext uri="{FF2B5EF4-FFF2-40B4-BE49-F238E27FC236}">
                <a16:creationId xmlns:a16="http://schemas.microsoft.com/office/drawing/2014/main" id="{E1731980-24F3-4952-8DCF-F275C7A052B3}"/>
              </a:ext>
            </a:extLst>
          </p:cNvPr>
          <p:cNvPicPr>
            <a:picLocks noChangeAspect="1"/>
          </p:cNvPicPr>
          <p:nvPr/>
        </p:nvPicPr>
        <p:blipFill>
          <a:blip r:embed="rId7"/>
          <a:stretch>
            <a:fillRect/>
          </a:stretch>
        </p:blipFill>
        <p:spPr>
          <a:xfrm>
            <a:off x="431580" y="3897779"/>
            <a:ext cx="3379498" cy="2032205"/>
          </a:xfrm>
          <a:prstGeom prst="rect">
            <a:avLst/>
          </a:prstGeom>
        </p:spPr>
      </p:pic>
      <p:pic>
        <p:nvPicPr>
          <p:cNvPr id="18" name="Picture 17">
            <a:extLst>
              <a:ext uri="{FF2B5EF4-FFF2-40B4-BE49-F238E27FC236}">
                <a16:creationId xmlns:a16="http://schemas.microsoft.com/office/drawing/2014/main" id="{FCDBD69B-5DFF-40BC-AE85-1062328A8F4D}"/>
              </a:ext>
            </a:extLst>
          </p:cNvPr>
          <p:cNvPicPr>
            <a:picLocks noChangeAspect="1"/>
          </p:cNvPicPr>
          <p:nvPr/>
        </p:nvPicPr>
        <p:blipFill>
          <a:blip r:embed="rId8"/>
          <a:stretch>
            <a:fillRect/>
          </a:stretch>
        </p:blipFill>
        <p:spPr>
          <a:xfrm>
            <a:off x="4406250" y="3895979"/>
            <a:ext cx="3379498" cy="2032205"/>
          </a:xfrm>
          <a:prstGeom prst="rect">
            <a:avLst/>
          </a:prstGeom>
        </p:spPr>
      </p:pic>
      <p:pic>
        <p:nvPicPr>
          <p:cNvPr id="19" name="Picture 18">
            <a:extLst>
              <a:ext uri="{FF2B5EF4-FFF2-40B4-BE49-F238E27FC236}">
                <a16:creationId xmlns:a16="http://schemas.microsoft.com/office/drawing/2014/main" id="{5B5E8D92-9B4E-4E62-BE3E-5F4902D2ED10}"/>
              </a:ext>
            </a:extLst>
          </p:cNvPr>
          <p:cNvPicPr>
            <a:picLocks noChangeAspect="1"/>
          </p:cNvPicPr>
          <p:nvPr/>
        </p:nvPicPr>
        <p:blipFill>
          <a:blip r:embed="rId9"/>
          <a:stretch>
            <a:fillRect/>
          </a:stretch>
        </p:blipFill>
        <p:spPr>
          <a:xfrm>
            <a:off x="8380920" y="3895978"/>
            <a:ext cx="3379498" cy="2032205"/>
          </a:xfrm>
          <a:prstGeom prst="rect">
            <a:avLst/>
          </a:prstGeom>
        </p:spPr>
      </p:pic>
    </p:spTree>
    <p:extLst>
      <p:ext uri="{BB962C8B-B14F-4D97-AF65-F5344CB8AC3E}">
        <p14:creationId xmlns:p14="http://schemas.microsoft.com/office/powerpoint/2010/main" val="2789607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Logo&#10;&#10;Description automatically generated">
            <a:extLst>
              <a:ext uri="{FF2B5EF4-FFF2-40B4-BE49-F238E27FC236}">
                <a16:creationId xmlns:a16="http://schemas.microsoft.com/office/drawing/2014/main" id="{E5B9D169-A4C2-4744-A091-FBC83D822CA9}"/>
              </a:ext>
            </a:extLst>
          </p:cNvPr>
          <p:cNvPicPr>
            <a:picLocks noChangeAspect="1"/>
          </p:cNvPicPr>
          <p:nvPr/>
        </p:nvPicPr>
        <p:blipFill>
          <a:blip r:embed="rId3"/>
          <a:stretch>
            <a:fillRect/>
          </a:stretch>
        </p:blipFill>
        <p:spPr>
          <a:xfrm>
            <a:off x="11088691" y="115346"/>
            <a:ext cx="970354" cy="970354"/>
          </a:xfrm>
          <a:prstGeom prst="rect">
            <a:avLst/>
          </a:prstGeom>
        </p:spPr>
      </p:pic>
      <p:pic>
        <p:nvPicPr>
          <p:cNvPr id="2" name="Picture 1">
            <a:extLst>
              <a:ext uri="{FF2B5EF4-FFF2-40B4-BE49-F238E27FC236}">
                <a16:creationId xmlns:a16="http://schemas.microsoft.com/office/drawing/2014/main" id="{D7E967D8-5FB2-4348-BED9-ED8F8045C02B}"/>
              </a:ext>
            </a:extLst>
          </p:cNvPr>
          <p:cNvPicPr>
            <a:picLocks noChangeAspect="1"/>
          </p:cNvPicPr>
          <p:nvPr/>
        </p:nvPicPr>
        <p:blipFill>
          <a:blip r:embed="rId4"/>
          <a:stretch>
            <a:fillRect/>
          </a:stretch>
        </p:blipFill>
        <p:spPr>
          <a:xfrm>
            <a:off x="348452" y="502485"/>
            <a:ext cx="4572396" cy="2749534"/>
          </a:xfrm>
          <a:prstGeom prst="rect">
            <a:avLst/>
          </a:prstGeom>
        </p:spPr>
      </p:pic>
      <p:pic>
        <p:nvPicPr>
          <p:cNvPr id="3" name="Picture 2">
            <a:extLst>
              <a:ext uri="{FF2B5EF4-FFF2-40B4-BE49-F238E27FC236}">
                <a16:creationId xmlns:a16="http://schemas.microsoft.com/office/drawing/2014/main" id="{75CFFEBB-CB65-45BF-9C8E-EF8A2E414B4B}"/>
              </a:ext>
            </a:extLst>
          </p:cNvPr>
          <p:cNvPicPr>
            <a:picLocks noChangeAspect="1"/>
          </p:cNvPicPr>
          <p:nvPr/>
        </p:nvPicPr>
        <p:blipFill>
          <a:blip r:embed="rId5"/>
          <a:stretch>
            <a:fillRect/>
          </a:stretch>
        </p:blipFill>
        <p:spPr>
          <a:xfrm>
            <a:off x="7271154" y="502485"/>
            <a:ext cx="4572396" cy="2749534"/>
          </a:xfrm>
          <a:prstGeom prst="rect">
            <a:avLst/>
          </a:prstGeom>
        </p:spPr>
      </p:pic>
      <p:pic>
        <p:nvPicPr>
          <p:cNvPr id="8" name="Picture 7">
            <a:extLst>
              <a:ext uri="{FF2B5EF4-FFF2-40B4-BE49-F238E27FC236}">
                <a16:creationId xmlns:a16="http://schemas.microsoft.com/office/drawing/2014/main" id="{FDF72A04-1C37-4E30-AF43-82F17875F58B}"/>
              </a:ext>
            </a:extLst>
          </p:cNvPr>
          <p:cNvPicPr>
            <a:picLocks noChangeAspect="1"/>
          </p:cNvPicPr>
          <p:nvPr/>
        </p:nvPicPr>
        <p:blipFill>
          <a:blip r:embed="rId6"/>
          <a:stretch>
            <a:fillRect/>
          </a:stretch>
        </p:blipFill>
        <p:spPr>
          <a:xfrm>
            <a:off x="3809802" y="3744321"/>
            <a:ext cx="4572396" cy="2749534"/>
          </a:xfrm>
          <a:prstGeom prst="rect">
            <a:avLst/>
          </a:prstGeom>
        </p:spPr>
      </p:pic>
    </p:spTree>
    <p:extLst>
      <p:ext uri="{BB962C8B-B14F-4D97-AF65-F5344CB8AC3E}">
        <p14:creationId xmlns:p14="http://schemas.microsoft.com/office/powerpoint/2010/main" val="2909862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30D503-E08D-4EBF-B0FA-01B1E6E347DB}"/>
              </a:ext>
            </a:extLst>
          </p:cNvPr>
          <p:cNvSpPr>
            <a:spLocks noGrp="1"/>
          </p:cNvSpPr>
          <p:nvPr>
            <p:ph type="subTitle" idx="1"/>
          </p:nvPr>
        </p:nvSpPr>
        <p:spPr/>
        <p:txBody>
          <a:bodyPr/>
          <a:lstStyle/>
          <a:p>
            <a:endParaRPr lang="en-US" dirty="0"/>
          </a:p>
        </p:txBody>
      </p:sp>
      <p:pic>
        <p:nvPicPr>
          <p:cNvPr id="11" name="Picture 10" descr="Logo&#10;&#10;Description automatically generated">
            <a:extLst>
              <a:ext uri="{FF2B5EF4-FFF2-40B4-BE49-F238E27FC236}">
                <a16:creationId xmlns:a16="http://schemas.microsoft.com/office/drawing/2014/main" id="{E49FBDDE-005C-4840-A4EF-24467F529876}"/>
              </a:ext>
            </a:extLst>
          </p:cNvPr>
          <p:cNvPicPr>
            <a:picLocks noChangeAspect="1"/>
          </p:cNvPicPr>
          <p:nvPr/>
        </p:nvPicPr>
        <p:blipFill>
          <a:blip r:embed="rId3"/>
          <a:stretch>
            <a:fillRect/>
          </a:stretch>
        </p:blipFill>
        <p:spPr>
          <a:xfrm>
            <a:off x="11088691" y="115346"/>
            <a:ext cx="970354" cy="970354"/>
          </a:xfrm>
          <a:prstGeom prst="rect">
            <a:avLst/>
          </a:prstGeom>
        </p:spPr>
      </p:pic>
      <p:pic>
        <p:nvPicPr>
          <p:cNvPr id="5" name="Picture 4">
            <a:extLst>
              <a:ext uri="{FF2B5EF4-FFF2-40B4-BE49-F238E27FC236}">
                <a16:creationId xmlns:a16="http://schemas.microsoft.com/office/drawing/2014/main" id="{B8EFC2C9-28B5-4705-9471-A6219814A963}"/>
              </a:ext>
            </a:extLst>
          </p:cNvPr>
          <p:cNvPicPr>
            <a:picLocks noChangeAspect="1"/>
          </p:cNvPicPr>
          <p:nvPr/>
        </p:nvPicPr>
        <p:blipFill>
          <a:blip r:embed="rId4"/>
          <a:stretch>
            <a:fillRect/>
          </a:stretch>
        </p:blipFill>
        <p:spPr>
          <a:xfrm>
            <a:off x="8229597" y="3578231"/>
            <a:ext cx="3962402" cy="2382725"/>
          </a:xfrm>
          <a:prstGeom prst="rect">
            <a:avLst/>
          </a:prstGeom>
        </p:spPr>
      </p:pic>
      <p:pic>
        <p:nvPicPr>
          <p:cNvPr id="6" name="Picture 5">
            <a:extLst>
              <a:ext uri="{FF2B5EF4-FFF2-40B4-BE49-F238E27FC236}">
                <a16:creationId xmlns:a16="http://schemas.microsoft.com/office/drawing/2014/main" id="{02EBF39F-E32C-4038-930E-E10A5E374818}"/>
              </a:ext>
            </a:extLst>
          </p:cNvPr>
          <p:cNvPicPr>
            <a:picLocks noChangeAspect="1"/>
          </p:cNvPicPr>
          <p:nvPr/>
        </p:nvPicPr>
        <p:blipFill>
          <a:blip r:embed="rId5"/>
          <a:stretch>
            <a:fillRect/>
          </a:stretch>
        </p:blipFill>
        <p:spPr>
          <a:xfrm>
            <a:off x="4114799" y="3578231"/>
            <a:ext cx="3962400" cy="2382723"/>
          </a:xfrm>
          <a:prstGeom prst="rect">
            <a:avLst/>
          </a:prstGeom>
        </p:spPr>
      </p:pic>
      <p:pic>
        <p:nvPicPr>
          <p:cNvPr id="7" name="Picture 6">
            <a:extLst>
              <a:ext uri="{FF2B5EF4-FFF2-40B4-BE49-F238E27FC236}">
                <a16:creationId xmlns:a16="http://schemas.microsoft.com/office/drawing/2014/main" id="{5C29C59E-27D2-45E1-8A83-5EE5E1F20169}"/>
              </a:ext>
            </a:extLst>
          </p:cNvPr>
          <p:cNvPicPr>
            <a:picLocks noChangeAspect="1"/>
          </p:cNvPicPr>
          <p:nvPr/>
        </p:nvPicPr>
        <p:blipFill>
          <a:blip r:embed="rId6"/>
          <a:stretch>
            <a:fillRect/>
          </a:stretch>
        </p:blipFill>
        <p:spPr>
          <a:xfrm>
            <a:off x="9448" y="3583913"/>
            <a:ext cx="3952951" cy="2377041"/>
          </a:xfrm>
          <a:prstGeom prst="rect">
            <a:avLst/>
          </a:prstGeom>
        </p:spPr>
      </p:pic>
      <p:pic>
        <p:nvPicPr>
          <p:cNvPr id="10" name="Picture 9">
            <a:extLst>
              <a:ext uri="{FF2B5EF4-FFF2-40B4-BE49-F238E27FC236}">
                <a16:creationId xmlns:a16="http://schemas.microsoft.com/office/drawing/2014/main" id="{63F4FB98-8BBE-442A-B1A3-871BBDE80C9C}"/>
              </a:ext>
            </a:extLst>
          </p:cNvPr>
          <p:cNvPicPr>
            <a:picLocks noChangeAspect="1"/>
          </p:cNvPicPr>
          <p:nvPr/>
        </p:nvPicPr>
        <p:blipFill>
          <a:blip r:embed="rId7"/>
          <a:stretch>
            <a:fillRect/>
          </a:stretch>
        </p:blipFill>
        <p:spPr>
          <a:xfrm>
            <a:off x="8229597" y="780188"/>
            <a:ext cx="3962403" cy="2382725"/>
          </a:xfrm>
          <a:prstGeom prst="rect">
            <a:avLst/>
          </a:prstGeom>
        </p:spPr>
      </p:pic>
      <p:pic>
        <p:nvPicPr>
          <p:cNvPr id="17" name="Picture 16">
            <a:extLst>
              <a:ext uri="{FF2B5EF4-FFF2-40B4-BE49-F238E27FC236}">
                <a16:creationId xmlns:a16="http://schemas.microsoft.com/office/drawing/2014/main" id="{BA8F6893-472B-4B02-B6E1-E61DC080DCB2}"/>
              </a:ext>
            </a:extLst>
          </p:cNvPr>
          <p:cNvPicPr>
            <a:picLocks noChangeAspect="1"/>
          </p:cNvPicPr>
          <p:nvPr/>
        </p:nvPicPr>
        <p:blipFill>
          <a:blip r:embed="rId8"/>
          <a:stretch>
            <a:fillRect/>
          </a:stretch>
        </p:blipFill>
        <p:spPr>
          <a:xfrm>
            <a:off x="4114799" y="780188"/>
            <a:ext cx="3957366" cy="2379696"/>
          </a:xfrm>
          <a:prstGeom prst="rect">
            <a:avLst/>
          </a:prstGeom>
        </p:spPr>
      </p:pic>
      <p:pic>
        <p:nvPicPr>
          <p:cNvPr id="18" name="Picture 17">
            <a:extLst>
              <a:ext uri="{FF2B5EF4-FFF2-40B4-BE49-F238E27FC236}">
                <a16:creationId xmlns:a16="http://schemas.microsoft.com/office/drawing/2014/main" id="{BD54F202-1FB1-4FDE-930B-AE5D2A070EA8}"/>
              </a:ext>
            </a:extLst>
          </p:cNvPr>
          <p:cNvPicPr>
            <a:picLocks noChangeAspect="1"/>
          </p:cNvPicPr>
          <p:nvPr/>
        </p:nvPicPr>
        <p:blipFill>
          <a:blip r:embed="rId9"/>
          <a:stretch>
            <a:fillRect/>
          </a:stretch>
        </p:blipFill>
        <p:spPr>
          <a:xfrm>
            <a:off x="0" y="783485"/>
            <a:ext cx="3951883" cy="2376399"/>
          </a:xfrm>
          <a:prstGeom prst="rect">
            <a:avLst/>
          </a:prstGeom>
        </p:spPr>
      </p:pic>
    </p:spTree>
    <p:extLst>
      <p:ext uri="{BB962C8B-B14F-4D97-AF65-F5344CB8AC3E}">
        <p14:creationId xmlns:p14="http://schemas.microsoft.com/office/powerpoint/2010/main" val="3708944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F2FB0B-15EC-453B-BC9B-69AD35DDCEA3}"/>
              </a:ext>
            </a:extLst>
          </p:cNvPr>
          <p:cNvSpPr>
            <a:spLocks noGrp="1"/>
          </p:cNvSpPr>
          <p:nvPr>
            <p:ph type="title"/>
          </p:nvPr>
        </p:nvSpPr>
        <p:spPr>
          <a:xfrm>
            <a:off x="1188069" y="381935"/>
            <a:ext cx="4008583" cy="5974414"/>
          </a:xfrm>
        </p:spPr>
        <p:txBody>
          <a:bodyPr anchor="ctr">
            <a:normAutofit/>
          </a:bodyPr>
          <a:lstStyle/>
          <a:p>
            <a:r>
              <a:rPr lang="en-US" sz="6100" b="1" spc="400">
                <a:solidFill>
                  <a:schemeClr val="bg1"/>
                </a:solidFill>
              </a:rPr>
              <a:t>Warn-on-Forecast System</a:t>
            </a:r>
            <a:endParaRPr lang="en-US" sz="6100">
              <a:solidFill>
                <a:schemeClr val="bg1"/>
              </a:solidFill>
            </a:endParaRPr>
          </a:p>
        </p:txBody>
      </p:sp>
      <p:sp>
        <p:nvSpPr>
          <p:cNvPr id="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Subtitle 2">
            <a:extLst>
              <a:ext uri="{FF2B5EF4-FFF2-40B4-BE49-F238E27FC236}">
                <a16:creationId xmlns:a16="http://schemas.microsoft.com/office/drawing/2014/main" id="{05408798-0DB3-46BF-880E-7BB904D700F6}"/>
              </a:ext>
            </a:extLst>
          </p:cNvPr>
          <p:cNvSpPr>
            <a:spLocks noGrp="1"/>
          </p:cNvSpPr>
          <p:nvPr>
            <p:ph idx="1"/>
          </p:nvPr>
        </p:nvSpPr>
        <p:spPr>
          <a:xfrm>
            <a:off x="6052908" y="370579"/>
            <a:ext cx="5260257" cy="5974415"/>
          </a:xfrm>
        </p:spPr>
        <p:txBody>
          <a:bodyPr anchor="ctr">
            <a:normAutofit/>
          </a:bodyPr>
          <a:lstStyle/>
          <a:p>
            <a:r>
              <a:rPr lang="en-US" sz="1800" b="0" i="0" strike="noStrike" dirty="0">
                <a:effectLst/>
              </a:rPr>
              <a:t>The Warn-on-Forecast (WoF) research project is being run by NOAA’s National Severe Storms Laboratory (NSSL). </a:t>
            </a:r>
          </a:p>
          <a:p>
            <a:r>
              <a:rPr lang="en-US" sz="1800" b="0" i="0" strike="noStrike" dirty="0">
                <a:effectLst/>
              </a:rPr>
              <a:t>It is a limited domain convection-allowing ensemble analysis and forecast system </a:t>
            </a:r>
          </a:p>
          <a:p>
            <a:r>
              <a:rPr lang="en-US" sz="1800" dirty="0"/>
              <a:t>The WoF is </a:t>
            </a:r>
            <a:r>
              <a:rPr lang="en-US" sz="1800" b="0" i="0" strike="noStrike" dirty="0">
                <a:effectLst/>
              </a:rPr>
              <a:t>designed to provide short-range (0–6 </a:t>
            </a:r>
            <a:r>
              <a:rPr lang="en-US" sz="1800" b="0" i="0" strike="noStrike" dirty="0" err="1">
                <a:effectLst/>
              </a:rPr>
              <a:t>hr</a:t>
            </a:r>
            <a:r>
              <a:rPr lang="en-US" sz="1800" b="0" i="0" strike="noStrike" dirty="0">
                <a:effectLst/>
              </a:rPr>
              <a:t>) guidance for thunderstorm hazards.</a:t>
            </a:r>
            <a:endParaRPr lang="en-US" sz="1800" dirty="0"/>
          </a:p>
        </p:txBody>
      </p:sp>
      <p:cxnSp>
        <p:nvCxnSpPr>
          <p:cNvPr id="13"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10" name="Picture 9" descr="Logo&#10;&#10;Description automatically generated">
            <a:extLst>
              <a:ext uri="{FF2B5EF4-FFF2-40B4-BE49-F238E27FC236}">
                <a16:creationId xmlns:a16="http://schemas.microsoft.com/office/drawing/2014/main" id="{EA317A8D-7529-4B82-8C30-98E6D08D645B}"/>
              </a:ext>
            </a:extLst>
          </p:cNvPr>
          <p:cNvPicPr>
            <a:picLocks noChangeAspect="1"/>
          </p:cNvPicPr>
          <p:nvPr/>
        </p:nvPicPr>
        <p:blipFill>
          <a:blip r:embed="rId3"/>
          <a:stretch>
            <a:fillRect/>
          </a:stretch>
        </p:blipFill>
        <p:spPr>
          <a:xfrm>
            <a:off x="11088691" y="115346"/>
            <a:ext cx="970354" cy="970354"/>
          </a:xfrm>
          <a:prstGeom prst="rect">
            <a:avLst/>
          </a:prstGeom>
        </p:spPr>
      </p:pic>
    </p:spTree>
    <p:extLst>
      <p:ext uri="{BB962C8B-B14F-4D97-AF65-F5344CB8AC3E}">
        <p14:creationId xmlns:p14="http://schemas.microsoft.com/office/powerpoint/2010/main" val="222788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Logo&#10;&#10;Description automatically generated">
            <a:extLst>
              <a:ext uri="{FF2B5EF4-FFF2-40B4-BE49-F238E27FC236}">
                <a16:creationId xmlns:a16="http://schemas.microsoft.com/office/drawing/2014/main" id="{3B0B1B78-3656-4D8B-A123-8B034424C243}"/>
              </a:ext>
            </a:extLst>
          </p:cNvPr>
          <p:cNvPicPr>
            <a:picLocks noChangeAspect="1"/>
          </p:cNvPicPr>
          <p:nvPr/>
        </p:nvPicPr>
        <p:blipFill>
          <a:blip r:embed="rId3"/>
          <a:stretch>
            <a:fillRect/>
          </a:stretch>
        </p:blipFill>
        <p:spPr>
          <a:xfrm>
            <a:off x="10987129" y="179143"/>
            <a:ext cx="970354" cy="970354"/>
          </a:xfrm>
          <a:prstGeom prst="rect">
            <a:avLst/>
          </a:prstGeom>
        </p:spPr>
      </p:pic>
      <p:sp>
        <p:nvSpPr>
          <p:cNvPr id="2" name="Title 1">
            <a:extLst>
              <a:ext uri="{FF2B5EF4-FFF2-40B4-BE49-F238E27FC236}">
                <a16:creationId xmlns:a16="http://schemas.microsoft.com/office/drawing/2014/main" id="{E8F25D19-1299-4922-A0B6-A6FA351B690B}"/>
              </a:ext>
            </a:extLst>
          </p:cNvPr>
          <p:cNvSpPr>
            <a:spLocks noGrp="1"/>
          </p:cNvSpPr>
          <p:nvPr>
            <p:ph type="title"/>
          </p:nvPr>
        </p:nvSpPr>
        <p:spPr>
          <a:xfrm>
            <a:off x="914728" y="-329694"/>
            <a:ext cx="5009719" cy="1325563"/>
          </a:xfrm>
        </p:spPr>
        <p:txBody>
          <a:bodyPr>
            <a:normAutofit/>
          </a:bodyPr>
          <a:lstStyle/>
          <a:p>
            <a:pPr rtl="0">
              <a:spcBef>
                <a:spcPts val="0"/>
              </a:spcBef>
              <a:spcAft>
                <a:spcPts val="0"/>
              </a:spcAft>
            </a:pPr>
            <a:r>
              <a:rPr lang="en-US" sz="3600" b="1" i="0" u="none" strike="noStrike" dirty="0">
                <a:solidFill>
                  <a:srgbClr val="000000"/>
                </a:solidFill>
                <a:effectLst/>
              </a:rPr>
              <a:t>Model Configuration</a:t>
            </a:r>
            <a:endParaRPr lang="en-US" sz="8800" dirty="0"/>
          </a:p>
        </p:txBody>
      </p:sp>
      <p:sp>
        <p:nvSpPr>
          <p:cNvPr id="8" name="Rectangle 1">
            <a:extLst>
              <a:ext uri="{FF2B5EF4-FFF2-40B4-BE49-F238E27FC236}">
                <a16:creationId xmlns:a16="http://schemas.microsoft.com/office/drawing/2014/main" id="{B5341876-8FB5-424F-9374-88E0239C24B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3">
            <a:extLst>
              <a:ext uri="{FF2B5EF4-FFF2-40B4-BE49-F238E27FC236}">
                <a16:creationId xmlns:a16="http://schemas.microsoft.com/office/drawing/2014/main" id="{E43B9AE2-430D-44B6-851A-97CEDF3932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TextBox 12">
            <a:extLst>
              <a:ext uri="{FF2B5EF4-FFF2-40B4-BE49-F238E27FC236}">
                <a16:creationId xmlns:a16="http://schemas.microsoft.com/office/drawing/2014/main" id="{93152633-1432-4090-BB21-49C79B75DA3D}"/>
              </a:ext>
            </a:extLst>
          </p:cNvPr>
          <p:cNvSpPr txBox="1"/>
          <p:nvPr/>
        </p:nvSpPr>
        <p:spPr>
          <a:xfrm>
            <a:off x="8677689" y="6309525"/>
            <a:ext cx="3337331" cy="369332"/>
          </a:xfrm>
          <a:prstGeom prst="rect">
            <a:avLst/>
          </a:prstGeom>
          <a:noFill/>
        </p:spPr>
        <p:txBody>
          <a:bodyPr wrap="square" rtlCol="0">
            <a:spAutoFit/>
          </a:bodyPr>
          <a:lstStyle/>
          <a:p>
            <a:r>
              <a:rPr lang="en-US" dirty="0"/>
              <a:t>Courtesy of Christopher Kerr </a:t>
            </a:r>
          </a:p>
        </p:txBody>
      </p:sp>
      <p:graphicFrame>
        <p:nvGraphicFramePr>
          <p:cNvPr id="14" name="Table 14">
            <a:extLst>
              <a:ext uri="{FF2B5EF4-FFF2-40B4-BE49-F238E27FC236}">
                <a16:creationId xmlns:a16="http://schemas.microsoft.com/office/drawing/2014/main" id="{766B474D-9F7C-45E0-A3EB-487EFBC38A0A}"/>
              </a:ext>
            </a:extLst>
          </p:cNvPr>
          <p:cNvGraphicFramePr>
            <a:graphicFrameLocks noGrp="1"/>
          </p:cNvGraphicFramePr>
          <p:nvPr>
            <p:extLst>
              <p:ext uri="{D42A27DB-BD31-4B8C-83A1-F6EECF244321}">
                <p14:modId xmlns:p14="http://schemas.microsoft.com/office/powerpoint/2010/main" val="1430563987"/>
              </p:ext>
            </p:extLst>
          </p:nvPr>
        </p:nvGraphicFramePr>
        <p:xfrm>
          <a:off x="904568" y="609596"/>
          <a:ext cx="8958972" cy="5646775"/>
        </p:xfrm>
        <a:graphic>
          <a:graphicData uri="http://schemas.openxmlformats.org/drawingml/2006/table">
            <a:tbl>
              <a:tblPr firstRow="1" bandRow="1">
                <a:tableStyleId>{E929F9F4-4A8F-4326-A1B4-22849713DDAB}</a:tableStyleId>
              </a:tblPr>
              <a:tblGrid>
                <a:gridCol w="4484566">
                  <a:extLst>
                    <a:ext uri="{9D8B030D-6E8A-4147-A177-3AD203B41FA5}">
                      <a16:colId xmlns:a16="http://schemas.microsoft.com/office/drawing/2014/main" val="2922284416"/>
                    </a:ext>
                  </a:extLst>
                </a:gridCol>
                <a:gridCol w="4474406">
                  <a:extLst>
                    <a:ext uri="{9D8B030D-6E8A-4147-A177-3AD203B41FA5}">
                      <a16:colId xmlns:a16="http://schemas.microsoft.com/office/drawing/2014/main" val="103041284"/>
                    </a:ext>
                  </a:extLst>
                </a:gridCol>
              </a:tblGrid>
              <a:tr h="40163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dirty="0" err="1">
                          <a:solidFill>
                            <a:schemeClr val="bg1"/>
                          </a:solidFill>
                          <a:effectLst/>
                        </a:rPr>
                        <a:t>WoFS</a:t>
                      </a:r>
                      <a:r>
                        <a:rPr lang="en-US" sz="1800" b="0" u="none" strike="noStrike" dirty="0">
                          <a:solidFill>
                            <a:schemeClr val="bg1"/>
                          </a:solidFill>
                          <a:effectLst/>
                        </a:rPr>
                        <a:t> 3 km</a:t>
                      </a:r>
                      <a:endParaRPr lang="en-US" sz="1100" dirty="0">
                        <a:solidFill>
                          <a:schemeClr val="bg1"/>
                        </a:solidFill>
                        <a:effectLst/>
                      </a:endParaRP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err="1">
                          <a:solidFill>
                            <a:srgbClr val="000000"/>
                          </a:solidFill>
                          <a:effectLst/>
                          <a:latin typeface="Arial" panose="020B0604020202020204" pitchFamily="34" charset="0"/>
                        </a:rPr>
                        <a:t>WoFS</a:t>
                      </a:r>
                      <a:r>
                        <a:rPr lang="en-US" sz="1800" b="0" i="0" u="none" strike="noStrike" dirty="0">
                          <a:solidFill>
                            <a:srgbClr val="000000"/>
                          </a:solidFill>
                          <a:effectLst/>
                          <a:latin typeface="Arial" panose="020B0604020202020204" pitchFamily="34" charset="0"/>
                        </a:rPr>
                        <a:t> 3 km</a:t>
                      </a:r>
                      <a:endParaRPr lang="en-US" sz="1100" dirty="0">
                        <a:effectLst/>
                      </a:endParaRPr>
                    </a:p>
                  </a:txBody>
                  <a:tcPr/>
                </a:tc>
                <a:extLst>
                  <a:ext uri="{0D108BD9-81ED-4DB2-BD59-A6C34878D82A}">
                    <a16:rowId xmlns:a16="http://schemas.microsoft.com/office/drawing/2014/main" val="1297646540"/>
                  </a:ext>
                </a:extLst>
              </a:tr>
              <a:tr h="4016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Forecasts</a:t>
                      </a:r>
                      <a:endParaRPr lang="en-US" sz="20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18 members, 6-h at top of the hour, 3-h at bottom of the hour</a:t>
                      </a:r>
                      <a:endParaRPr lang="en-US" sz="2000" dirty="0">
                        <a:effectLst/>
                      </a:endParaRPr>
                    </a:p>
                  </a:txBody>
                  <a:tcPr/>
                </a:tc>
                <a:extLst>
                  <a:ext uri="{0D108BD9-81ED-4DB2-BD59-A6C34878D82A}">
                    <a16:rowId xmlns:a16="http://schemas.microsoft.com/office/drawing/2014/main" val="2015350315"/>
                  </a:ext>
                </a:extLst>
              </a:tr>
              <a:tr h="4016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Model Core</a:t>
                      </a:r>
                      <a:endParaRPr lang="en-US" sz="20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WRF-ARW v3.9 (WPS3.7.1)</a:t>
                      </a:r>
                      <a:endParaRPr lang="en-US" sz="2000" dirty="0">
                        <a:effectLst/>
                      </a:endParaRPr>
                    </a:p>
                  </a:txBody>
                  <a:tcPr/>
                </a:tc>
                <a:extLst>
                  <a:ext uri="{0D108BD9-81ED-4DB2-BD59-A6C34878D82A}">
                    <a16:rowId xmlns:a16="http://schemas.microsoft.com/office/drawing/2014/main" val="3910417945"/>
                  </a:ext>
                </a:extLst>
              </a:tr>
              <a:tr h="4016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Domain</a:t>
                      </a:r>
                      <a:endParaRPr lang="en-US" sz="20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On-demand, smaller regional</a:t>
                      </a:r>
                      <a:endParaRPr lang="en-US" sz="2000" dirty="0">
                        <a:effectLst/>
                      </a:endParaRPr>
                    </a:p>
                  </a:txBody>
                  <a:tcPr/>
                </a:tc>
                <a:extLst>
                  <a:ext uri="{0D108BD9-81ED-4DB2-BD59-A6C34878D82A}">
                    <a16:rowId xmlns:a16="http://schemas.microsoft.com/office/drawing/2014/main" val="4194414314"/>
                  </a:ext>
                </a:extLst>
              </a:tr>
              <a:tr h="4016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Grid Points</a:t>
                      </a:r>
                      <a:endParaRPr lang="en-US" sz="20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300 × 300 × 50</a:t>
                      </a:r>
                      <a:endParaRPr lang="en-US" sz="2000" dirty="0">
                        <a:effectLst/>
                      </a:endParaRPr>
                    </a:p>
                  </a:txBody>
                  <a:tcPr/>
                </a:tc>
                <a:extLst>
                  <a:ext uri="{0D108BD9-81ED-4DB2-BD59-A6C34878D82A}">
                    <a16:rowId xmlns:a16="http://schemas.microsoft.com/office/drawing/2014/main" val="192236353"/>
                  </a:ext>
                </a:extLst>
              </a:tr>
              <a:tr h="4016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Grid Spacing</a:t>
                      </a:r>
                      <a:endParaRPr lang="en-US" sz="20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3 km</a:t>
                      </a:r>
                      <a:endParaRPr lang="en-US" sz="2000" dirty="0">
                        <a:effectLst/>
                      </a:endParaRPr>
                    </a:p>
                  </a:txBody>
                  <a:tcPr/>
                </a:tc>
                <a:extLst>
                  <a:ext uri="{0D108BD9-81ED-4DB2-BD59-A6C34878D82A}">
                    <a16:rowId xmlns:a16="http://schemas.microsoft.com/office/drawing/2014/main" val="3625697230"/>
                  </a:ext>
                </a:extLst>
              </a:tr>
              <a:tr h="4016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Initial/Boundary Conditions</a:t>
                      </a:r>
                      <a:endParaRPr lang="en-US" sz="20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HRRRE</a:t>
                      </a:r>
                      <a:endParaRPr lang="en-US" sz="2000" dirty="0">
                        <a:effectLst/>
                      </a:endParaRPr>
                    </a:p>
                  </a:txBody>
                  <a:tcPr/>
                </a:tc>
                <a:extLst>
                  <a:ext uri="{0D108BD9-81ED-4DB2-BD59-A6C34878D82A}">
                    <a16:rowId xmlns:a16="http://schemas.microsoft.com/office/drawing/2014/main" val="2495600016"/>
                  </a:ext>
                </a:extLst>
              </a:tr>
              <a:tr h="9903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Data assimilation</a:t>
                      </a:r>
                      <a:endParaRPr lang="en-US" sz="20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36 members, 15-min cycling with radar, satellite, surface observations</a:t>
                      </a:r>
                      <a:endParaRPr lang="en-US" sz="2000" dirty="0">
                        <a:effectLst/>
                      </a:endParaRPr>
                    </a:p>
                  </a:txBody>
                  <a:tcPr/>
                </a:tc>
                <a:extLst>
                  <a:ext uri="{0D108BD9-81ED-4DB2-BD59-A6C34878D82A}">
                    <a16:rowId xmlns:a16="http://schemas.microsoft.com/office/drawing/2014/main" val="3300125264"/>
                  </a:ext>
                </a:extLst>
              </a:tr>
              <a:tr h="4016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Microphysics</a:t>
                      </a:r>
                      <a:endParaRPr lang="en-US" sz="20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NSSL 2-moment</a:t>
                      </a:r>
                      <a:endParaRPr lang="en-US" sz="2000" dirty="0">
                        <a:effectLst/>
                      </a:endParaRPr>
                    </a:p>
                  </a:txBody>
                  <a:tcPr/>
                </a:tc>
                <a:extLst>
                  <a:ext uri="{0D108BD9-81ED-4DB2-BD59-A6C34878D82A}">
                    <a16:rowId xmlns:a16="http://schemas.microsoft.com/office/drawing/2014/main" val="3799815164"/>
                  </a:ext>
                </a:extLst>
              </a:tr>
              <a:tr h="4016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Shortwave and longwave radiation</a:t>
                      </a:r>
                      <a:endParaRPr lang="en-US" sz="20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dirty="0" err="1">
                          <a:solidFill>
                            <a:srgbClr val="000000"/>
                          </a:solidFill>
                          <a:effectLst/>
                        </a:rPr>
                        <a:t>Dudhia</a:t>
                      </a:r>
                      <a:r>
                        <a:rPr lang="en-US" sz="1800" b="0" u="none" strike="noStrike" dirty="0">
                          <a:solidFill>
                            <a:srgbClr val="000000"/>
                          </a:solidFill>
                          <a:effectLst/>
                        </a:rPr>
                        <a:t>/RRTMG or RRTM/RRTMG</a:t>
                      </a:r>
                      <a:endParaRPr lang="en-US" sz="2000" dirty="0">
                        <a:effectLst/>
                      </a:endParaRPr>
                    </a:p>
                  </a:txBody>
                  <a:tcPr/>
                </a:tc>
                <a:extLst>
                  <a:ext uri="{0D108BD9-81ED-4DB2-BD59-A6C34878D82A}">
                    <a16:rowId xmlns:a16="http://schemas.microsoft.com/office/drawing/2014/main" val="3656086072"/>
                  </a:ext>
                </a:extLst>
              </a:tr>
              <a:tr h="4016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Planetary boundary layer</a:t>
                      </a:r>
                      <a:endParaRPr lang="en-US" sz="20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YSU, MYJ, or MYNN</a:t>
                      </a:r>
                      <a:endParaRPr lang="en-US" sz="2000" dirty="0">
                        <a:effectLst/>
                      </a:endParaRPr>
                    </a:p>
                  </a:txBody>
                  <a:tcPr/>
                </a:tc>
                <a:extLst>
                  <a:ext uri="{0D108BD9-81ED-4DB2-BD59-A6C34878D82A}">
                    <a16:rowId xmlns:a16="http://schemas.microsoft.com/office/drawing/2014/main" val="2079803377"/>
                  </a:ext>
                </a:extLst>
              </a:tr>
              <a:tr h="4016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Land Surface Model</a:t>
                      </a:r>
                      <a:endParaRPr lang="en-US" sz="20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dirty="0">
                          <a:solidFill>
                            <a:srgbClr val="000000"/>
                          </a:solidFill>
                          <a:effectLst/>
                        </a:rPr>
                        <a:t>RUC</a:t>
                      </a:r>
                      <a:endParaRPr lang="en-US" sz="2000" dirty="0">
                        <a:effectLst/>
                      </a:endParaRPr>
                    </a:p>
                  </a:txBody>
                  <a:tcPr/>
                </a:tc>
                <a:extLst>
                  <a:ext uri="{0D108BD9-81ED-4DB2-BD59-A6C34878D82A}">
                    <a16:rowId xmlns:a16="http://schemas.microsoft.com/office/drawing/2014/main" val="4018606239"/>
                  </a:ext>
                </a:extLst>
              </a:tr>
            </a:tbl>
          </a:graphicData>
        </a:graphic>
      </p:graphicFrame>
    </p:spTree>
    <p:extLst>
      <p:ext uri="{BB962C8B-B14F-4D97-AF65-F5344CB8AC3E}">
        <p14:creationId xmlns:p14="http://schemas.microsoft.com/office/powerpoint/2010/main" val="4041195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AEAAC92E-E190-41C5-BFA4-700531A2449D}"/>
              </a:ext>
            </a:extLst>
          </p:cNvPr>
          <p:cNvPicPr>
            <a:picLocks noChangeAspect="1"/>
          </p:cNvPicPr>
          <p:nvPr/>
        </p:nvPicPr>
        <p:blipFill>
          <a:blip r:embed="rId3"/>
          <a:stretch>
            <a:fillRect/>
          </a:stretch>
        </p:blipFill>
        <p:spPr>
          <a:xfrm>
            <a:off x="11088691" y="115346"/>
            <a:ext cx="970354" cy="970354"/>
          </a:xfrm>
          <a:prstGeom prst="rect">
            <a:avLst/>
          </a:prstGeom>
        </p:spPr>
      </p:pic>
      <p:sp>
        <p:nvSpPr>
          <p:cNvPr id="8" name="Title 7">
            <a:extLst>
              <a:ext uri="{FF2B5EF4-FFF2-40B4-BE49-F238E27FC236}">
                <a16:creationId xmlns:a16="http://schemas.microsoft.com/office/drawing/2014/main" id="{495F7218-433B-414C-8318-49712E8B63D3}"/>
              </a:ext>
            </a:extLst>
          </p:cNvPr>
          <p:cNvSpPr>
            <a:spLocks noGrp="1"/>
          </p:cNvSpPr>
          <p:nvPr>
            <p:ph type="title"/>
          </p:nvPr>
        </p:nvSpPr>
        <p:spPr/>
        <p:txBody>
          <a:bodyPr/>
          <a:lstStyle/>
          <a:p>
            <a:r>
              <a:rPr lang="en-US" cap="none" dirty="0"/>
              <a:t>Methodology</a:t>
            </a:r>
          </a:p>
        </p:txBody>
      </p:sp>
      <p:sp>
        <p:nvSpPr>
          <p:cNvPr id="10" name="Content Placeholder 9">
            <a:extLst>
              <a:ext uri="{FF2B5EF4-FFF2-40B4-BE49-F238E27FC236}">
                <a16:creationId xmlns:a16="http://schemas.microsoft.com/office/drawing/2014/main" id="{82361168-91D8-4CF4-B8D3-2C36EB07EDD9}"/>
              </a:ext>
            </a:extLst>
          </p:cNvPr>
          <p:cNvSpPr>
            <a:spLocks noGrp="1"/>
          </p:cNvSpPr>
          <p:nvPr>
            <p:ph idx="1"/>
          </p:nvPr>
        </p:nvSpPr>
        <p:spPr>
          <a:xfrm>
            <a:off x="412955" y="1897166"/>
            <a:ext cx="4710930" cy="4351338"/>
          </a:xfrm>
        </p:spPr>
        <p:txBody>
          <a:bodyPr/>
          <a:lstStyle/>
          <a:p>
            <a:r>
              <a:rPr lang="en-US" dirty="0"/>
              <a:t>Examined the Warn-on-Forecast System to find dates that the Carolinas were in the forecast area</a:t>
            </a:r>
          </a:p>
          <a:p>
            <a:r>
              <a:rPr lang="en-US" dirty="0"/>
              <a:t>Gathered the storm reports for those dates for the CWAs in the Carolinas </a:t>
            </a:r>
          </a:p>
          <a:p>
            <a:endParaRPr lang="en-US" dirty="0"/>
          </a:p>
        </p:txBody>
      </p:sp>
      <p:pic>
        <p:nvPicPr>
          <p:cNvPr id="3" name="Picture 2" descr="Graphical user interface, application, map&#10;&#10;Description automatically generated">
            <a:extLst>
              <a:ext uri="{FF2B5EF4-FFF2-40B4-BE49-F238E27FC236}">
                <a16:creationId xmlns:a16="http://schemas.microsoft.com/office/drawing/2014/main" id="{A3B47149-3EB1-473C-B885-3E991067CE20}"/>
              </a:ext>
            </a:extLst>
          </p:cNvPr>
          <p:cNvPicPr>
            <a:picLocks noChangeAspect="1"/>
          </p:cNvPicPr>
          <p:nvPr/>
        </p:nvPicPr>
        <p:blipFill rotWithShape="1">
          <a:blip r:embed="rId4"/>
          <a:srcRect l="1500" t="8090" r="25225"/>
          <a:stretch/>
        </p:blipFill>
        <p:spPr>
          <a:xfrm>
            <a:off x="5388077" y="856937"/>
            <a:ext cx="6650605" cy="5391567"/>
          </a:xfrm>
          <a:prstGeom prst="rect">
            <a:avLst/>
          </a:prstGeom>
        </p:spPr>
      </p:pic>
    </p:spTree>
    <p:extLst>
      <p:ext uri="{BB962C8B-B14F-4D97-AF65-F5344CB8AC3E}">
        <p14:creationId xmlns:p14="http://schemas.microsoft.com/office/powerpoint/2010/main" val="2342606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5">
            <a:extLst>
              <a:ext uri="{FF2B5EF4-FFF2-40B4-BE49-F238E27FC236}">
                <a16:creationId xmlns:a16="http://schemas.microsoft.com/office/drawing/2014/main" id="{D964B710-ADA7-457B-9591-093DD2E593D4}"/>
              </a:ext>
            </a:extLst>
          </p:cNvPr>
          <p:cNvGraphicFramePr>
            <a:graphicFrameLocks noGrp="1"/>
          </p:cNvGraphicFramePr>
          <p:nvPr>
            <p:extLst>
              <p:ext uri="{D42A27DB-BD31-4B8C-83A1-F6EECF244321}">
                <p14:modId xmlns:p14="http://schemas.microsoft.com/office/powerpoint/2010/main" val="1980121474"/>
              </p:ext>
            </p:extLst>
          </p:nvPr>
        </p:nvGraphicFramePr>
        <p:xfrm>
          <a:off x="1222210" y="146920"/>
          <a:ext cx="9593274" cy="6564160"/>
        </p:xfrm>
        <a:graphic>
          <a:graphicData uri="http://schemas.openxmlformats.org/drawingml/2006/table">
            <a:tbl>
              <a:tblPr firstRow="1" bandRow="1">
                <a:tableStyleId>{18603FDC-E32A-4AB5-989C-0864C3EAD2B8}</a:tableStyleId>
              </a:tblPr>
              <a:tblGrid>
                <a:gridCol w="4785300">
                  <a:extLst>
                    <a:ext uri="{9D8B030D-6E8A-4147-A177-3AD203B41FA5}">
                      <a16:colId xmlns:a16="http://schemas.microsoft.com/office/drawing/2014/main" val="1927717234"/>
                    </a:ext>
                  </a:extLst>
                </a:gridCol>
                <a:gridCol w="4807974">
                  <a:extLst>
                    <a:ext uri="{9D8B030D-6E8A-4147-A177-3AD203B41FA5}">
                      <a16:colId xmlns:a16="http://schemas.microsoft.com/office/drawing/2014/main" val="485132541"/>
                    </a:ext>
                  </a:extLst>
                </a:gridCol>
              </a:tblGrid>
              <a:tr h="410260">
                <a:tc>
                  <a:txBody>
                    <a:bodyPr/>
                    <a:lstStyle/>
                    <a:p>
                      <a:r>
                        <a:rPr lang="en-US" dirty="0"/>
                        <a:t>Dates</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a:t>Offices</a:t>
                      </a: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03921"/>
                  </a:ext>
                </a:extLst>
              </a:tr>
              <a:tr h="410260">
                <a:tc>
                  <a:txBody>
                    <a:bodyPr/>
                    <a:lstStyle/>
                    <a:p>
                      <a:r>
                        <a:rPr lang="en-US" dirty="0"/>
                        <a:t>4/29/2020</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B>
                      <a:noFill/>
                    </a:lnB>
                  </a:tcPr>
                </a:tc>
                <a:tc>
                  <a:txBody>
                    <a:bodyPr/>
                    <a:lstStyle/>
                    <a:p>
                      <a:r>
                        <a:rPr lang="en-US" dirty="0"/>
                        <a:t>Columbia (CAE)</a:t>
                      </a: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44339374"/>
                  </a:ext>
                </a:extLst>
              </a:tr>
              <a:tr h="410260">
                <a:tc>
                  <a:txBody>
                    <a:bodyPr/>
                    <a:lstStyle/>
                    <a:p>
                      <a:r>
                        <a:rPr lang="en-US" dirty="0"/>
                        <a:t>5/05/2020</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r>
                        <a:rPr lang="en-US" dirty="0"/>
                        <a:t>Wakefield (AKQ)</a:t>
                      </a: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91166823"/>
                  </a:ext>
                </a:extLst>
              </a:tr>
              <a:tr h="410260">
                <a:tc>
                  <a:txBody>
                    <a:bodyPr/>
                    <a:lstStyle/>
                    <a:p>
                      <a:r>
                        <a:rPr lang="en-US" dirty="0"/>
                        <a:t>5/06/2020</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tcPr>
                </a:tc>
                <a:tc>
                  <a:txBody>
                    <a:bodyPr/>
                    <a:lstStyle/>
                    <a:p>
                      <a:r>
                        <a:rPr lang="en-US" dirty="0"/>
                        <a:t>Charleston (CHS)</a:t>
                      </a: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3122445"/>
                  </a:ext>
                </a:extLst>
              </a:tr>
              <a:tr h="410260">
                <a:tc>
                  <a:txBody>
                    <a:bodyPr/>
                    <a:lstStyle/>
                    <a:p>
                      <a:r>
                        <a:rPr lang="en-US" dirty="0"/>
                        <a:t>5/18/2020</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r>
                        <a:rPr lang="en-US" dirty="0"/>
                        <a:t>Wilmington (ILM)</a:t>
                      </a: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2656342"/>
                  </a:ext>
                </a:extLst>
              </a:tr>
              <a:tr h="410260">
                <a:tc>
                  <a:txBody>
                    <a:bodyPr/>
                    <a:lstStyle/>
                    <a:p>
                      <a:r>
                        <a:rPr lang="en-US" dirty="0"/>
                        <a:t>6/15/2020</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r>
                        <a:rPr lang="en-US" dirty="0"/>
                        <a:t>Newport/Morehead City (MHX)</a:t>
                      </a: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23214980"/>
                  </a:ext>
                </a:extLst>
              </a:tr>
              <a:tr h="410260">
                <a:tc>
                  <a:txBody>
                    <a:bodyPr/>
                    <a:lstStyle/>
                    <a:p>
                      <a:r>
                        <a:rPr lang="en-US" dirty="0"/>
                        <a:t>6/16/2020</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r>
                        <a:rPr lang="en-US" dirty="0"/>
                        <a:t>Greenville/Spartanburg (GSP)</a:t>
                      </a: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124265"/>
                  </a:ext>
                </a:extLst>
              </a:tr>
              <a:tr h="410260">
                <a:tc>
                  <a:txBody>
                    <a:bodyPr/>
                    <a:lstStyle/>
                    <a:p>
                      <a:r>
                        <a:rPr lang="en-US" dirty="0"/>
                        <a:t>8/03/2020</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r>
                        <a:rPr lang="en-US" dirty="0"/>
                        <a:t>Raleigh (RAH)</a:t>
                      </a: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63841424"/>
                  </a:ext>
                </a:extLst>
              </a:tr>
              <a:tr h="410260">
                <a:tc>
                  <a:txBody>
                    <a:bodyPr/>
                    <a:lstStyle/>
                    <a:p>
                      <a:r>
                        <a:rPr lang="en-US" dirty="0"/>
                        <a:t>8/06/2020</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r>
                        <a:rPr lang="en-US" dirty="0"/>
                        <a:t>Blacksburg (RNK)</a:t>
                      </a: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09322373"/>
                  </a:ext>
                </a:extLst>
              </a:tr>
              <a:tr h="410260">
                <a:tc>
                  <a:txBody>
                    <a:bodyPr/>
                    <a:lstStyle/>
                    <a:p>
                      <a:r>
                        <a:rPr lang="en-US" dirty="0"/>
                        <a:t>8/12/2020</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50407501"/>
                  </a:ext>
                </a:extLst>
              </a:tr>
              <a:tr h="410260">
                <a:tc>
                  <a:txBody>
                    <a:bodyPr/>
                    <a:lstStyle/>
                    <a:p>
                      <a:r>
                        <a:rPr lang="en-US" dirty="0"/>
                        <a:t>8/15/2020</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03709812"/>
                  </a:ext>
                </a:extLst>
              </a:tr>
              <a:tr h="410260">
                <a:tc>
                  <a:txBody>
                    <a:bodyPr/>
                    <a:lstStyle/>
                    <a:p>
                      <a:r>
                        <a:rPr lang="en-US" dirty="0"/>
                        <a:t>9/16/2020</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1562644"/>
                  </a:ext>
                </a:extLst>
              </a:tr>
              <a:tr h="410260">
                <a:tc>
                  <a:txBody>
                    <a:bodyPr/>
                    <a:lstStyle/>
                    <a:p>
                      <a:r>
                        <a:rPr lang="en-US" dirty="0"/>
                        <a:t>5/03/2021</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2917193"/>
                  </a:ext>
                </a:extLst>
              </a:tr>
              <a:tr h="410260">
                <a:tc>
                  <a:txBody>
                    <a:bodyPr/>
                    <a:lstStyle/>
                    <a:p>
                      <a:r>
                        <a:rPr lang="en-US" dirty="0"/>
                        <a:t>5/04/2021</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217886"/>
                  </a:ext>
                </a:extLst>
              </a:tr>
              <a:tr h="410260">
                <a:tc>
                  <a:txBody>
                    <a:bodyPr/>
                    <a:lstStyle/>
                    <a:p>
                      <a:r>
                        <a:rPr lang="en-US" dirty="0"/>
                        <a:t>5/05/2021</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6627398"/>
                  </a:ext>
                </a:extLst>
              </a:tr>
              <a:tr h="410260">
                <a:tc>
                  <a:txBody>
                    <a:bodyPr/>
                    <a:lstStyle/>
                    <a:p>
                      <a:r>
                        <a:rPr lang="en-US" dirty="0"/>
                        <a:t>5/28/2021</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008427"/>
                  </a:ext>
                </a:extLst>
              </a:tr>
            </a:tbl>
          </a:graphicData>
        </a:graphic>
      </p:graphicFrame>
      <p:pic>
        <p:nvPicPr>
          <p:cNvPr id="3" name="Picture 2" descr="Logo&#10;&#10;Description automatically generated">
            <a:extLst>
              <a:ext uri="{FF2B5EF4-FFF2-40B4-BE49-F238E27FC236}">
                <a16:creationId xmlns:a16="http://schemas.microsoft.com/office/drawing/2014/main" id="{6E75D4D4-9C8F-4499-B675-40D005C762A5}"/>
              </a:ext>
            </a:extLst>
          </p:cNvPr>
          <p:cNvPicPr>
            <a:picLocks noChangeAspect="1"/>
          </p:cNvPicPr>
          <p:nvPr/>
        </p:nvPicPr>
        <p:blipFill>
          <a:blip r:embed="rId3"/>
          <a:stretch>
            <a:fillRect/>
          </a:stretch>
        </p:blipFill>
        <p:spPr>
          <a:xfrm>
            <a:off x="11088691" y="115346"/>
            <a:ext cx="970354" cy="970354"/>
          </a:xfrm>
          <a:prstGeom prst="rect">
            <a:avLst/>
          </a:prstGeom>
        </p:spPr>
      </p:pic>
    </p:spTree>
    <p:extLst>
      <p:ext uri="{BB962C8B-B14F-4D97-AF65-F5344CB8AC3E}">
        <p14:creationId xmlns:p14="http://schemas.microsoft.com/office/powerpoint/2010/main" val="3020803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95F7218-433B-414C-8318-49712E8B63D3}"/>
              </a:ext>
            </a:extLst>
          </p:cNvPr>
          <p:cNvSpPr>
            <a:spLocks noGrp="1"/>
          </p:cNvSpPr>
          <p:nvPr>
            <p:ph type="title"/>
          </p:nvPr>
        </p:nvSpPr>
        <p:spPr/>
        <p:txBody>
          <a:bodyPr/>
          <a:lstStyle/>
          <a:p>
            <a:r>
              <a:rPr lang="en-US" cap="none" dirty="0"/>
              <a:t>Methodology</a:t>
            </a:r>
          </a:p>
        </p:txBody>
      </p:sp>
      <p:sp>
        <p:nvSpPr>
          <p:cNvPr id="10" name="Content Placeholder 9">
            <a:extLst>
              <a:ext uri="{FF2B5EF4-FFF2-40B4-BE49-F238E27FC236}">
                <a16:creationId xmlns:a16="http://schemas.microsoft.com/office/drawing/2014/main" id="{82361168-91D8-4CF4-B8D3-2C36EB07EDD9}"/>
              </a:ext>
            </a:extLst>
          </p:cNvPr>
          <p:cNvSpPr>
            <a:spLocks noGrp="1"/>
          </p:cNvSpPr>
          <p:nvPr>
            <p:ph idx="1"/>
          </p:nvPr>
        </p:nvSpPr>
        <p:spPr>
          <a:xfrm>
            <a:off x="6907378" y="1425678"/>
            <a:ext cx="4920160" cy="4702124"/>
          </a:xfrm>
        </p:spPr>
        <p:txBody>
          <a:bodyPr/>
          <a:lstStyle/>
          <a:p>
            <a:r>
              <a:rPr lang="en-US" dirty="0"/>
              <a:t>Examined the different parameters on the Warn-on-Forecast system that correlated with the specific type of report</a:t>
            </a:r>
          </a:p>
          <a:p>
            <a:r>
              <a:rPr lang="en-US" dirty="0"/>
              <a:t>Values were placed into spreadsheets, where they were made into graphs and the average values were calculated</a:t>
            </a:r>
          </a:p>
          <a:p>
            <a:endParaRPr lang="en-US" dirty="0"/>
          </a:p>
        </p:txBody>
      </p:sp>
      <p:pic>
        <p:nvPicPr>
          <p:cNvPr id="3" name="Picture 2" descr="Graphical user interface, application, table&#10;&#10;Description automatically generated">
            <a:extLst>
              <a:ext uri="{FF2B5EF4-FFF2-40B4-BE49-F238E27FC236}">
                <a16:creationId xmlns:a16="http://schemas.microsoft.com/office/drawing/2014/main" id="{49E2DC96-1408-4F96-905A-A53480EE1D1F}"/>
              </a:ext>
            </a:extLst>
          </p:cNvPr>
          <p:cNvPicPr>
            <a:picLocks noChangeAspect="1"/>
          </p:cNvPicPr>
          <p:nvPr/>
        </p:nvPicPr>
        <p:blipFill>
          <a:blip r:embed="rId3"/>
          <a:stretch>
            <a:fillRect/>
          </a:stretch>
        </p:blipFill>
        <p:spPr>
          <a:xfrm>
            <a:off x="317681" y="1565356"/>
            <a:ext cx="6589697" cy="4824508"/>
          </a:xfrm>
          <a:prstGeom prst="rect">
            <a:avLst/>
          </a:prstGeom>
        </p:spPr>
      </p:pic>
      <p:pic>
        <p:nvPicPr>
          <p:cNvPr id="5" name="Picture 4" descr="Logo&#10;&#10;Description automatically generated">
            <a:extLst>
              <a:ext uri="{FF2B5EF4-FFF2-40B4-BE49-F238E27FC236}">
                <a16:creationId xmlns:a16="http://schemas.microsoft.com/office/drawing/2014/main" id="{5D995458-39F4-4181-8F82-65D60D6C1A00}"/>
              </a:ext>
            </a:extLst>
          </p:cNvPr>
          <p:cNvPicPr>
            <a:picLocks noChangeAspect="1"/>
          </p:cNvPicPr>
          <p:nvPr/>
        </p:nvPicPr>
        <p:blipFill>
          <a:blip r:embed="rId4"/>
          <a:stretch>
            <a:fillRect/>
          </a:stretch>
        </p:blipFill>
        <p:spPr>
          <a:xfrm>
            <a:off x="11088691" y="115346"/>
            <a:ext cx="970354" cy="970354"/>
          </a:xfrm>
          <a:prstGeom prst="rect">
            <a:avLst/>
          </a:prstGeom>
        </p:spPr>
      </p:pic>
    </p:spTree>
    <p:extLst>
      <p:ext uri="{BB962C8B-B14F-4D97-AF65-F5344CB8AC3E}">
        <p14:creationId xmlns:p14="http://schemas.microsoft.com/office/powerpoint/2010/main" val="545936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7">
            <a:extLst>
              <a:ext uri="{FF2B5EF4-FFF2-40B4-BE49-F238E27FC236}">
                <a16:creationId xmlns:a16="http://schemas.microsoft.com/office/drawing/2014/main" id="{1D2D8C1B-56BD-4ED5-96F7-B87597326271}"/>
              </a:ext>
            </a:extLst>
          </p:cNvPr>
          <p:cNvSpPr>
            <a:spLocks noGrp="1"/>
          </p:cNvSpPr>
          <p:nvPr>
            <p:ph idx="1"/>
          </p:nvPr>
        </p:nvSpPr>
        <p:spPr>
          <a:xfrm>
            <a:off x="6392583" y="2645922"/>
            <a:ext cx="4434721" cy="3710427"/>
          </a:xfrm>
        </p:spPr>
        <p:txBody>
          <a:bodyPr anchor="t">
            <a:normAutofit/>
          </a:bodyPr>
          <a:lstStyle/>
          <a:p>
            <a:r>
              <a:rPr lang="en-US" sz="1800" dirty="0"/>
              <a:t>z</a:t>
            </a:r>
          </a:p>
        </p:txBody>
      </p:sp>
      <p:cxnSp>
        <p:nvCxnSpPr>
          <p:cNvPr id="51" name="Straight Connector 5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27" name="Picture 26" descr="Logo&#10;&#10;Description automatically generated">
            <a:extLst>
              <a:ext uri="{FF2B5EF4-FFF2-40B4-BE49-F238E27FC236}">
                <a16:creationId xmlns:a16="http://schemas.microsoft.com/office/drawing/2014/main" id="{09E2DE30-648F-44FD-89C5-4A5677720F99}"/>
              </a:ext>
            </a:extLst>
          </p:cNvPr>
          <p:cNvPicPr>
            <a:picLocks noChangeAspect="1"/>
          </p:cNvPicPr>
          <p:nvPr/>
        </p:nvPicPr>
        <p:blipFill>
          <a:blip r:embed="rId3"/>
          <a:stretch>
            <a:fillRect/>
          </a:stretch>
        </p:blipFill>
        <p:spPr>
          <a:xfrm>
            <a:off x="11088691" y="115346"/>
            <a:ext cx="970354" cy="970354"/>
          </a:xfrm>
          <a:prstGeom prst="rect">
            <a:avLst/>
          </a:prstGeom>
        </p:spPr>
      </p:pic>
      <p:graphicFrame>
        <p:nvGraphicFramePr>
          <p:cNvPr id="59" name="Table 6">
            <a:extLst>
              <a:ext uri="{FF2B5EF4-FFF2-40B4-BE49-F238E27FC236}">
                <a16:creationId xmlns:a16="http://schemas.microsoft.com/office/drawing/2014/main" id="{C7094D77-3782-4F25-B66C-18205EF555D9}"/>
              </a:ext>
            </a:extLst>
          </p:cNvPr>
          <p:cNvGraphicFramePr>
            <a:graphicFrameLocks noGrp="1"/>
          </p:cNvGraphicFramePr>
          <p:nvPr>
            <p:extLst>
              <p:ext uri="{D42A27DB-BD31-4B8C-83A1-F6EECF244321}">
                <p14:modId xmlns:p14="http://schemas.microsoft.com/office/powerpoint/2010/main" val="713919095"/>
              </p:ext>
            </p:extLst>
          </p:nvPr>
        </p:nvGraphicFramePr>
        <p:xfrm>
          <a:off x="1897284" y="937345"/>
          <a:ext cx="8231740" cy="5419004"/>
        </p:xfrm>
        <a:graphic>
          <a:graphicData uri="http://schemas.openxmlformats.org/drawingml/2006/table">
            <a:tbl>
              <a:tblPr firstRow="1" bandRow="1">
                <a:tableStyleId>{327F97BB-C833-4FB7-BDE5-3F7075034690}</a:tableStyleId>
              </a:tblPr>
              <a:tblGrid>
                <a:gridCol w="3748084">
                  <a:extLst>
                    <a:ext uri="{9D8B030D-6E8A-4147-A177-3AD203B41FA5}">
                      <a16:colId xmlns:a16="http://schemas.microsoft.com/office/drawing/2014/main" val="1699964904"/>
                    </a:ext>
                  </a:extLst>
                </a:gridCol>
                <a:gridCol w="2380440">
                  <a:extLst>
                    <a:ext uri="{9D8B030D-6E8A-4147-A177-3AD203B41FA5}">
                      <a16:colId xmlns:a16="http://schemas.microsoft.com/office/drawing/2014/main" val="3599648173"/>
                    </a:ext>
                  </a:extLst>
                </a:gridCol>
                <a:gridCol w="2103216">
                  <a:extLst>
                    <a:ext uri="{9D8B030D-6E8A-4147-A177-3AD203B41FA5}">
                      <a16:colId xmlns:a16="http://schemas.microsoft.com/office/drawing/2014/main" val="3430566055"/>
                    </a:ext>
                  </a:extLst>
                </a:gridCol>
              </a:tblGrid>
              <a:tr h="302966">
                <a:tc>
                  <a:txBody>
                    <a:bodyPr/>
                    <a:lstStyle/>
                    <a:p>
                      <a:r>
                        <a:rPr lang="en-US" sz="1600" dirty="0"/>
                        <a:t>Parameter</a:t>
                      </a:r>
                    </a:p>
                  </a:txBody>
                  <a:tcPr marL="79834" marR="79834" marT="39917" marB="39917">
                    <a:lnB w="12700" cap="flat" cmpd="sng" algn="ctr">
                      <a:solidFill>
                        <a:schemeClr val="bg1"/>
                      </a:solidFill>
                      <a:prstDash val="solid"/>
                      <a:round/>
                      <a:headEnd type="none" w="med" len="med"/>
                      <a:tailEnd type="none" w="med" len="med"/>
                    </a:lnB>
                    <a:solidFill>
                      <a:schemeClr val="bg2">
                        <a:lumMod val="50000"/>
                      </a:schemeClr>
                    </a:solidFill>
                  </a:tcPr>
                </a:tc>
                <a:tc>
                  <a:txBody>
                    <a:bodyPr/>
                    <a:lstStyle/>
                    <a:p>
                      <a:r>
                        <a:rPr lang="en-US" sz="1600" dirty="0"/>
                        <a:t>Probabilities</a:t>
                      </a:r>
                    </a:p>
                  </a:txBody>
                  <a:tcPr marL="79834" marR="79834" marT="39917" marB="39917">
                    <a:solidFill>
                      <a:schemeClr val="bg2">
                        <a:lumMod val="50000"/>
                      </a:schemeClr>
                    </a:solidFill>
                  </a:tcPr>
                </a:tc>
                <a:tc>
                  <a:txBody>
                    <a:bodyPr/>
                    <a:lstStyle/>
                    <a:p>
                      <a:r>
                        <a:rPr lang="en-US" sz="1600"/>
                        <a:t>Percentiles</a:t>
                      </a:r>
                    </a:p>
                  </a:txBody>
                  <a:tcPr marL="79834" marR="79834" marT="39917" marB="39917">
                    <a:solidFill>
                      <a:schemeClr val="bg2">
                        <a:lumMod val="50000"/>
                      </a:schemeClr>
                    </a:solidFill>
                  </a:tcPr>
                </a:tc>
                <a:extLst>
                  <a:ext uri="{0D108BD9-81ED-4DB2-BD59-A6C34878D82A}">
                    <a16:rowId xmlns:a16="http://schemas.microsoft.com/office/drawing/2014/main" val="644933918"/>
                  </a:ext>
                </a:extLst>
              </a:tr>
              <a:tr h="509533">
                <a:tc>
                  <a:txBody>
                    <a:bodyPr/>
                    <a:lstStyle/>
                    <a:p>
                      <a:r>
                        <a:rPr lang="en-US" sz="1600" dirty="0"/>
                        <a:t>Total accumulated Rainfall</a:t>
                      </a:r>
                    </a:p>
                  </a:txBody>
                  <a:tcPr marL="79834" marR="79834" marT="39917" marB="39917">
                    <a:lnL w="6350" cap="flat" cmpd="sng" algn="ctr">
                      <a:noFill/>
                      <a:prstDash val="solid"/>
                      <a:miter lim="800000"/>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solidFill>
                      <a:schemeClr val="bg2">
                        <a:lumMod val="75000"/>
                      </a:schemeClr>
                    </a:solidFill>
                  </a:tcPr>
                </a:tc>
                <a:tc>
                  <a:txBody>
                    <a:bodyPr/>
                    <a:lstStyle/>
                    <a:p>
                      <a:r>
                        <a:rPr lang="en-US" sz="1600" dirty="0"/>
                        <a:t>½”, 1”, 2”, 3”, 5”</a:t>
                      </a:r>
                    </a:p>
                  </a:txBody>
                  <a:tcPr marL="79834" marR="79834" marT="39917" marB="3991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2">
                        <a:lumMod val="75000"/>
                      </a:schemeClr>
                    </a:solidFill>
                  </a:tcPr>
                </a:tc>
                <a:tc>
                  <a:txBody>
                    <a:bodyPr/>
                    <a:lstStyle/>
                    <a:p>
                      <a:r>
                        <a:rPr lang="en-US" sz="1600" dirty="0"/>
                        <a:t>50%, 90%, Max</a:t>
                      </a:r>
                    </a:p>
                  </a:txBody>
                  <a:tcPr marL="79834" marR="79834" marT="39917" marB="39917">
                    <a:lnL w="12700" cap="flat" cmpd="sng" algn="ctr">
                      <a:solidFill>
                        <a:schemeClr val="bg1"/>
                      </a:solidFill>
                      <a:prstDash val="solid"/>
                      <a:round/>
                      <a:headEnd type="none" w="med" len="med"/>
                      <a:tailEnd type="none" w="med" len="med"/>
                    </a:lnL>
                    <a:solidFill>
                      <a:schemeClr val="bg2">
                        <a:lumMod val="75000"/>
                      </a:schemeClr>
                    </a:solidFill>
                  </a:tcPr>
                </a:tc>
                <a:extLst>
                  <a:ext uri="{0D108BD9-81ED-4DB2-BD59-A6C34878D82A}">
                    <a16:rowId xmlns:a16="http://schemas.microsoft.com/office/drawing/2014/main" val="899809103"/>
                  </a:ext>
                </a:extLst>
              </a:tr>
              <a:tr h="509533">
                <a:tc>
                  <a:txBody>
                    <a:bodyPr/>
                    <a:lstStyle/>
                    <a:p>
                      <a:r>
                        <a:rPr lang="en-US" sz="1600" dirty="0"/>
                        <a:t>One Hour Accumulated Rainfall</a:t>
                      </a:r>
                    </a:p>
                  </a:txBody>
                  <a:tcPr marL="79834" marR="79834" marT="39917" marB="39917">
                    <a:lnL w="6350" cap="flat" cmpd="sng" algn="ctr">
                      <a:noFill/>
                      <a:prstDash val="solid"/>
                      <a:miter lim="800000"/>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2">
                        <a:lumMod val="50000"/>
                      </a:schemeClr>
                    </a:solidFill>
                  </a:tcPr>
                </a:tc>
                <a:tc>
                  <a:txBody>
                    <a:bodyPr/>
                    <a:lstStyle/>
                    <a:p>
                      <a:r>
                        <a:rPr lang="en-US" sz="1600" dirty="0"/>
                        <a:t>½”, 1”, 2”</a:t>
                      </a:r>
                    </a:p>
                  </a:txBody>
                  <a:tcPr marL="79834" marR="79834" marT="39917" marB="3991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2">
                        <a:lumMod val="50000"/>
                      </a:schemeClr>
                    </a:solidFill>
                  </a:tcPr>
                </a:tc>
                <a:tc>
                  <a:txBody>
                    <a:bodyPr/>
                    <a:lstStyle/>
                    <a:p>
                      <a:r>
                        <a:rPr lang="en-US" sz="1600" dirty="0"/>
                        <a:t>50%, 90%, Max</a:t>
                      </a:r>
                    </a:p>
                  </a:txBody>
                  <a:tcPr marL="79834" marR="79834" marT="39917" marB="39917">
                    <a:lnL w="12700" cap="flat" cmpd="sng" algn="ctr">
                      <a:solidFill>
                        <a:schemeClr val="bg1"/>
                      </a:solidFill>
                      <a:prstDash val="solid"/>
                      <a:round/>
                      <a:headEnd type="none" w="med" len="med"/>
                      <a:tailEnd type="none" w="med" len="med"/>
                    </a:lnL>
                    <a:solidFill>
                      <a:schemeClr val="bg2">
                        <a:lumMod val="50000"/>
                      </a:schemeClr>
                    </a:solidFill>
                  </a:tcPr>
                </a:tc>
                <a:extLst>
                  <a:ext uri="{0D108BD9-81ED-4DB2-BD59-A6C34878D82A}">
                    <a16:rowId xmlns:a16="http://schemas.microsoft.com/office/drawing/2014/main" val="1667271712"/>
                  </a:ext>
                </a:extLst>
              </a:tr>
              <a:tr h="509533">
                <a:tc>
                  <a:txBody>
                    <a:bodyPr/>
                    <a:lstStyle/>
                    <a:p>
                      <a:r>
                        <a:rPr lang="en-US" sz="1600" dirty="0"/>
                        <a:t>Three Hour Accumulated Rainfall</a:t>
                      </a:r>
                    </a:p>
                  </a:txBody>
                  <a:tcPr marL="79834" marR="79834" marT="39917" marB="39917">
                    <a:lnL w="6350" cap="flat" cmpd="sng" algn="ctr">
                      <a:noFill/>
                      <a:prstDash val="solid"/>
                      <a:miter lim="800000"/>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2">
                        <a:lumMod val="75000"/>
                      </a:schemeClr>
                    </a:solidFill>
                  </a:tcPr>
                </a:tc>
                <a:tc>
                  <a:txBody>
                    <a:bodyPr/>
                    <a:lstStyle/>
                    <a:p>
                      <a:r>
                        <a:rPr lang="en-US" sz="1600" dirty="0"/>
                        <a:t>1”, 2” 3”</a:t>
                      </a:r>
                    </a:p>
                  </a:txBody>
                  <a:tcPr marL="79834" marR="79834" marT="39917" marB="3991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2">
                        <a:lumMod val="75000"/>
                      </a:schemeClr>
                    </a:solidFill>
                  </a:tcPr>
                </a:tc>
                <a:tc>
                  <a:txBody>
                    <a:bodyPr/>
                    <a:lstStyle/>
                    <a:p>
                      <a:endParaRPr lang="en-US" sz="1600" dirty="0"/>
                    </a:p>
                  </a:txBody>
                  <a:tcPr marL="79834" marR="79834" marT="39917" marB="39917">
                    <a:lnL w="12700" cap="flat" cmpd="sng" algn="ctr">
                      <a:solidFill>
                        <a:schemeClr val="bg1"/>
                      </a:solidFill>
                      <a:prstDash val="solid"/>
                      <a:round/>
                      <a:headEnd type="none" w="med" len="med"/>
                      <a:tailEnd type="none" w="med" len="med"/>
                    </a:lnL>
                    <a:solidFill>
                      <a:schemeClr val="bg2">
                        <a:lumMod val="75000"/>
                      </a:schemeClr>
                    </a:solidFill>
                  </a:tcPr>
                </a:tc>
                <a:extLst>
                  <a:ext uri="{0D108BD9-81ED-4DB2-BD59-A6C34878D82A}">
                    <a16:rowId xmlns:a16="http://schemas.microsoft.com/office/drawing/2014/main" val="3939125308"/>
                  </a:ext>
                </a:extLst>
              </a:tr>
              <a:tr h="509533">
                <a:tc>
                  <a:txBody>
                    <a:bodyPr/>
                    <a:lstStyle/>
                    <a:p>
                      <a:r>
                        <a:rPr lang="en-US" sz="1600" dirty="0"/>
                        <a:t>Six Hour Accumulated Rainfall</a:t>
                      </a:r>
                    </a:p>
                  </a:txBody>
                  <a:tcPr marL="79834" marR="79834" marT="39917" marB="39917">
                    <a:lnL w="6350" cap="flat" cmpd="sng" algn="ctr">
                      <a:noFill/>
                      <a:prstDash val="solid"/>
                      <a:miter lim="800000"/>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2">
                        <a:lumMod val="50000"/>
                      </a:schemeClr>
                    </a:solidFill>
                  </a:tcPr>
                </a:tc>
                <a:tc>
                  <a:txBody>
                    <a:bodyPr/>
                    <a:lstStyle/>
                    <a:p>
                      <a:r>
                        <a:rPr lang="en-US" sz="1600" dirty="0"/>
                        <a:t>2”, 3”, 5”</a:t>
                      </a:r>
                    </a:p>
                  </a:txBody>
                  <a:tcPr marL="79834" marR="79834" marT="39917" marB="3991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2">
                        <a:lumMod val="50000"/>
                      </a:schemeClr>
                    </a:solidFill>
                  </a:tcPr>
                </a:tc>
                <a:tc>
                  <a:txBody>
                    <a:bodyPr/>
                    <a:lstStyle/>
                    <a:p>
                      <a:endParaRPr lang="en-US" sz="1600"/>
                    </a:p>
                  </a:txBody>
                  <a:tcPr marL="79834" marR="79834" marT="39917" marB="39917">
                    <a:lnL w="12700" cap="flat" cmpd="sng" algn="ctr">
                      <a:solidFill>
                        <a:schemeClr val="bg1"/>
                      </a:solidFill>
                      <a:prstDash val="solid"/>
                      <a:round/>
                      <a:headEnd type="none" w="med" len="med"/>
                      <a:tailEnd type="none" w="med" len="med"/>
                    </a:lnL>
                    <a:solidFill>
                      <a:schemeClr val="bg2">
                        <a:lumMod val="50000"/>
                      </a:schemeClr>
                    </a:solidFill>
                  </a:tcPr>
                </a:tc>
                <a:extLst>
                  <a:ext uri="{0D108BD9-81ED-4DB2-BD59-A6C34878D82A}">
                    <a16:rowId xmlns:a16="http://schemas.microsoft.com/office/drawing/2014/main" val="759918935"/>
                  </a:ext>
                </a:extLst>
              </a:tr>
              <a:tr h="509533">
                <a:tc>
                  <a:txBody>
                    <a:bodyPr/>
                    <a:lstStyle/>
                    <a:p>
                      <a:r>
                        <a:rPr lang="en-US" sz="1600" dirty="0"/>
                        <a:t>Max Hail &gt;1”</a:t>
                      </a:r>
                    </a:p>
                  </a:txBody>
                  <a:tcPr marL="79834" marR="79834" marT="39917" marB="39917">
                    <a:lnL w="6350" cap="flat" cmpd="sng" algn="ctr">
                      <a:noFill/>
                      <a:prstDash val="solid"/>
                      <a:miter lim="800000"/>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2">
                        <a:lumMod val="75000"/>
                      </a:schemeClr>
                    </a:solidFill>
                  </a:tcPr>
                </a:tc>
                <a:tc>
                  <a:txBody>
                    <a:bodyPr/>
                    <a:lstStyle/>
                    <a:p>
                      <a:r>
                        <a:rPr lang="en-US" sz="1600" dirty="0"/>
                        <a:t>9km, 15km, 27km</a:t>
                      </a:r>
                    </a:p>
                  </a:txBody>
                  <a:tcPr marL="79834" marR="79834" marT="39917" marB="3991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2">
                        <a:lumMod val="75000"/>
                      </a:schemeClr>
                    </a:solidFill>
                  </a:tcPr>
                </a:tc>
                <a:tc>
                  <a:txBody>
                    <a:bodyPr/>
                    <a:lstStyle/>
                    <a:p>
                      <a:r>
                        <a:rPr lang="en-US" sz="1600" dirty="0"/>
                        <a:t>90%, Max</a:t>
                      </a:r>
                    </a:p>
                  </a:txBody>
                  <a:tcPr marL="79834" marR="79834" marT="39917" marB="39917">
                    <a:lnL w="12700" cap="flat" cmpd="sng" algn="ctr">
                      <a:solidFill>
                        <a:schemeClr val="bg1"/>
                      </a:solidFill>
                      <a:prstDash val="solid"/>
                      <a:round/>
                      <a:headEnd type="none" w="med" len="med"/>
                      <a:tailEnd type="none" w="med" len="med"/>
                    </a:lnL>
                    <a:solidFill>
                      <a:schemeClr val="bg2">
                        <a:lumMod val="75000"/>
                      </a:schemeClr>
                    </a:solidFill>
                  </a:tcPr>
                </a:tc>
                <a:extLst>
                  <a:ext uri="{0D108BD9-81ED-4DB2-BD59-A6C34878D82A}">
                    <a16:rowId xmlns:a16="http://schemas.microsoft.com/office/drawing/2014/main" val="3254806595"/>
                  </a:ext>
                </a:extLst>
              </a:tr>
              <a:tr h="509533">
                <a:tc>
                  <a:txBody>
                    <a:bodyPr/>
                    <a:lstStyle/>
                    <a:p>
                      <a:r>
                        <a:rPr lang="en-US" sz="1600" dirty="0"/>
                        <a:t>Max Hourly Hail &gt;1”</a:t>
                      </a:r>
                    </a:p>
                  </a:txBody>
                  <a:tcPr marL="79834" marR="79834" marT="39917" marB="39917">
                    <a:lnL w="6350" cap="flat" cmpd="sng" algn="ctr">
                      <a:noFill/>
                      <a:prstDash val="solid"/>
                      <a:miter lim="800000"/>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2">
                        <a:lumMod val="50000"/>
                      </a:schemeClr>
                    </a:solidFill>
                  </a:tcPr>
                </a:tc>
                <a:tc>
                  <a:txBody>
                    <a:bodyPr/>
                    <a:lstStyle/>
                    <a:p>
                      <a:r>
                        <a:rPr lang="en-US" sz="1600" dirty="0"/>
                        <a:t>9km, 15km, 27km</a:t>
                      </a:r>
                    </a:p>
                  </a:txBody>
                  <a:tcPr marL="79834" marR="79834" marT="39917" marB="3991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2">
                        <a:lumMod val="50000"/>
                      </a:schemeClr>
                    </a:solidFill>
                  </a:tcPr>
                </a:tc>
                <a:tc>
                  <a:txBody>
                    <a:bodyPr/>
                    <a:lstStyle/>
                    <a:p>
                      <a:r>
                        <a:rPr lang="en-US" sz="1600"/>
                        <a:t>90%, Max</a:t>
                      </a:r>
                    </a:p>
                  </a:txBody>
                  <a:tcPr marL="79834" marR="79834" marT="39917" marB="39917">
                    <a:lnL w="12700" cap="flat" cmpd="sng" algn="ctr">
                      <a:solidFill>
                        <a:schemeClr val="bg1"/>
                      </a:solidFill>
                      <a:prstDash val="solid"/>
                      <a:round/>
                      <a:headEnd type="none" w="med" len="med"/>
                      <a:tailEnd type="none" w="med" len="med"/>
                    </a:lnL>
                    <a:solidFill>
                      <a:schemeClr val="bg2">
                        <a:lumMod val="50000"/>
                      </a:schemeClr>
                    </a:solidFill>
                  </a:tcPr>
                </a:tc>
                <a:extLst>
                  <a:ext uri="{0D108BD9-81ED-4DB2-BD59-A6C34878D82A}">
                    <a16:rowId xmlns:a16="http://schemas.microsoft.com/office/drawing/2014/main" val="3595641940"/>
                  </a:ext>
                </a:extLst>
              </a:tr>
              <a:tr h="509533">
                <a:tc>
                  <a:txBody>
                    <a:bodyPr/>
                    <a:lstStyle/>
                    <a:p>
                      <a:r>
                        <a:rPr lang="en-US" sz="1600" dirty="0"/>
                        <a:t>Max Six Hour Hail &gt;1”</a:t>
                      </a:r>
                    </a:p>
                  </a:txBody>
                  <a:tcPr marL="79834" marR="79834" marT="39917" marB="39917">
                    <a:lnL w="6350" cap="flat" cmpd="sng" algn="ctr">
                      <a:noFill/>
                      <a:prstDash val="solid"/>
                      <a:miter lim="800000"/>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2">
                        <a:lumMod val="75000"/>
                      </a:schemeClr>
                    </a:solidFill>
                  </a:tcPr>
                </a:tc>
                <a:tc>
                  <a:txBody>
                    <a:bodyPr/>
                    <a:lstStyle/>
                    <a:p>
                      <a:r>
                        <a:rPr lang="en-US" sz="1600" dirty="0"/>
                        <a:t>9km, 15km, 27km</a:t>
                      </a:r>
                    </a:p>
                  </a:txBody>
                  <a:tcPr marL="79834" marR="79834" marT="39917" marB="3991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2">
                        <a:lumMod val="75000"/>
                      </a:schemeClr>
                    </a:solidFill>
                  </a:tcPr>
                </a:tc>
                <a:tc>
                  <a:txBody>
                    <a:bodyPr/>
                    <a:lstStyle/>
                    <a:p>
                      <a:r>
                        <a:rPr lang="en-US" sz="1600" dirty="0"/>
                        <a:t>90%, Max</a:t>
                      </a:r>
                    </a:p>
                  </a:txBody>
                  <a:tcPr marL="79834" marR="79834" marT="39917" marB="39917">
                    <a:lnL w="12700" cap="flat" cmpd="sng" algn="ctr">
                      <a:solidFill>
                        <a:schemeClr val="bg1"/>
                      </a:solidFill>
                      <a:prstDash val="solid"/>
                      <a:round/>
                      <a:headEnd type="none" w="med" len="med"/>
                      <a:tailEnd type="none" w="med" len="med"/>
                    </a:lnL>
                    <a:solidFill>
                      <a:schemeClr val="bg2">
                        <a:lumMod val="75000"/>
                      </a:schemeClr>
                    </a:solidFill>
                  </a:tcPr>
                </a:tc>
                <a:extLst>
                  <a:ext uri="{0D108BD9-81ED-4DB2-BD59-A6C34878D82A}">
                    <a16:rowId xmlns:a16="http://schemas.microsoft.com/office/drawing/2014/main" val="764903042"/>
                  </a:ext>
                </a:extLst>
              </a:tr>
              <a:tr h="509533">
                <a:tc>
                  <a:txBody>
                    <a:bodyPr/>
                    <a:lstStyle/>
                    <a:p>
                      <a:r>
                        <a:rPr lang="en-US" sz="1600" dirty="0"/>
                        <a:t>Max Surface Wind</a:t>
                      </a:r>
                    </a:p>
                  </a:txBody>
                  <a:tcPr marL="79834" marR="79834" marT="39917" marB="39917">
                    <a:lnL w="6350" cap="flat" cmpd="sng" algn="ctr">
                      <a:noFill/>
                      <a:prstDash val="solid"/>
                      <a:miter lim="800000"/>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2">
                        <a:lumMod val="50000"/>
                      </a:schemeClr>
                    </a:solidFill>
                  </a:tcPr>
                </a:tc>
                <a:tc>
                  <a:txBody>
                    <a:bodyPr/>
                    <a:lstStyle/>
                    <a:p>
                      <a:r>
                        <a:rPr lang="en-US" sz="1600" dirty="0"/>
                        <a:t>3km, 15km, 27km</a:t>
                      </a:r>
                    </a:p>
                  </a:txBody>
                  <a:tcPr marL="79834" marR="79834" marT="39917" marB="3991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2">
                        <a:lumMod val="50000"/>
                      </a:schemeClr>
                    </a:solidFill>
                  </a:tcPr>
                </a:tc>
                <a:tc>
                  <a:txBody>
                    <a:bodyPr/>
                    <a:lstStyle/>
                    <a:p>
                      <a:r>
                        <a:rPr lang="en-US" sz="1600" dirty="0"/>
                        <a:t>90%, Max</a:t>
                      </a:r>
                    </a:p>
                  </a:txBody>
                  <a:tcPr marL="79834" marR="79834" marT="39917" marB="39917">
                    <a:lnL w="12700" cap="flat" cmpd="sng" algn="ctr">
                      <a:solidFill>
                        <a:schemeClr val="bg1"/>
                      </a:solidFill>
                      <a:prstDash val="solid"/>
                      <a:round/>
                      <a:headEnd type="none" w="med" len="med"/>
                      <a:tailEnd type="none" w="med" len="med"/>
                    </a:lnL>
                    <a:solidFill>
                      <a:schemeClr val="bg2">
                        <a:lumMod val="50000"/>
                      </a:schemeClr>
                    </a:solidFill>
                  </a:tcPr>
                </a:tc>
                <a:extLst>
                  <a:ext uri="{0D108BD9-81ED-4DB2-BD59-A6C34878D82A}">
                    <a16:rowId xmlns:a16="http://schemas.microsoft.com/office/drawing/2014/main" val="2679666246"/>
                  </a:ext>
                </a:extLst>
              </a:tr>
              <a:tr h="509533">
                <a:tc>
                  <a:txBody>
                    <a:bodyPr/>
                    <a:lstStyle/>
                    <a:p>
                      <a:r>
                        <a:rPr lang="en-US" sz="1600" dirty="0"/>
                        <a:t>Max Hourly Surface Wind</a:t>
                      </a:r>
                    </a:p>
                  </a:txBody>
                  <a:tcPr marL="79834" marR="79834" marT="39917" marB="39917">
                    <a:lnL w="6350" cap="flat" cmpd="sng" algn="ctr">
                      <a:noFill/>
                      <a:prstDash val="solid"/>
                      <a:miter lim="800000"/>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2">
                        <a:lumMod val="75000"/>
                      </a:schemeClr>
                    </a:solidFill>
                  </a:tcPr>
                </a:tc>
                <a:tc>
                  <a:txBody>
                    <a:bodyPr/>
                    <a:lstStyle/>
                    <a:p>
                      <a:r>
                        <a:rPr lang="en-US" sz="1600" dirty="0"/>
                        <a:t>3km, 15km, 27km</a:t>
                      </a:r>
                    </a:p>
                  </a:txBody>
                  <a:tcPr marL="79834" marR="79834" marT="39917" marB="3991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2">
                        <a:lumMod val="75000"/>
                      </a:schemeClr>
                    </a:solidFill>
                  </a:tcPr>
                </a:tc>
                <a:tc>
                  <a:txBody>
                    <a:bodyPr/>
                    <a:lstStyle/>
                    <a:p>
                      <a:r>
                        <a:rPr lang="en-US" sz="1600" dirty="0"/>
                        <a:t>90%, Max</a:t>
                      </a:r>
                    </a:p>
                  </a:txBody>
                  <a:tcPr marL="79834" marR="79834" marT="39917" marB="39917">
                    <a:lnL w="12700" cap="flat" cmpd="sng" algn="ctr">
                      <a:solidFill>
                        <a:schemeClr val="bg1"/>
                      </a:solidFill>
                      <a:prstDash val="solid"/>
                      <a:round/>
                      <a:headEnd type="none" w="med" len="med"/>
                      <a:tailEnd type="none" w="med" len="med"/>
                    </a:lnL>
                    <a:solidFill>
                      <a:schemeClr val="bg2">
                        <a:lumMod val="75000"/>
                      </a:schemeClr>
                    </a:solidFill>
                  </a:tcPr>
                </a:tc>
                <a:extLst>
                  <a:ext uri="{0D108BD9-81ED-4DB2-BD59-A6C34878D82A}">
                    <a16:rowId xmlns:a16="http://schemas.microsoft.com/office/drawing/2014/main" val="2924221095"/>
                  </a:ext>
                </a:extLst>
              </a:tr>
              <a:tr h="509533">
                <a:tc>
                  <a:txBody>
                    <a:bodyPr/>
                    <a:lstStyle/>
                    <a:p>
                      <a:r>
                        <a:rPr lang="en-US" sz="1600" dirty="0"/>
                        <a:t>Max Six Hour Surface Wind</a:t>
                      </a:r>
                    </a:p>
                  </a:txBody>
                  <a:tcPr marL="79834" marR="79834" marT="39917" marB="39917">
                    <a:lnL w="6350" cap="flat" cmpd="sng" algn="ctr">
                      <a:noFill/>
                      <a:prstDash val="solid"/>
                      <a:miter lim="800000"/>
                    </a:lnL>
                    <a:lnR w="12700" cap="flat" cmpd="sng" algn="ctr">
                      <a:solidFill>
                        <a:schemeClr val="bg1"/>
                      </a:solidFill>
                      <a:prstDash val="solid"/>
                      <a:round/>
                      <a:headEnd type="none" w="med" len="med"/>
                      <a:tailEnd type="none" w="med" len="med"/>
                    </a:lnR>
                    <a:lnT>
                      <a:noFill/>
                    </a:lnT>
                    <a:lnB w="6350" cap="flat" cmpd="sng" algn="ctr">
                      <a:noFill/>
                      <a:prstDash val="solid"/>
                      <a:miter lim="800000"/>
                    </a:lnB>
                    <a:lnTlToBr w="12700" cmpd="sng">
                      <a:noFill/>
                      <a:prstDash val="solid"/>
                    </a:lnTlToBr>
                    <a:lnBlToTr w="12700" cmpd="sng">
                      <a:noFill/>
                      <a:prstDash val="solid"/>
                    </a:lnBlToTr>
                    <a:solidFill>
                      <a:schemeClr val="bg2">
                        <a:lumMod val="50000"/>
                      </a:schemeClr>
                    </a:solidFill>
                  </a:tcPr>
                </a:tc>
                <a:tc>
                  <a:txBody>
                    <a:bodyPr/>
                    <a:lstStyle/>
                    <a:p>
                      <a:r>
                        <a:rPr lang="en-US" sz="1600" dirty="0"/>
                        <a:t>3km, 15km, 27km</a:t>
                      </a:r>
                    </a:p>
                  </a:txBody>
                  <a:tcPr marL="79834" marR="79834" marT="39917" marB="3991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bg2">
                        <a:lumMod val="50000"/>
                      </a:schemeClr>
                    </a:solidFill>
                  </a:tcPr>
                </a:tc>
                <a:tc>
                  <a:txBody>
                    <a:bodyPr/>
                    <a:lstStyle/>
                    <a:p>
                      <a:r>
                        <a:rPr lang="en-US" sz="1600" dirty="0"/>
                        <a:t>90%, Max</a:t>
                      </a:r>
                    </a:p>
                  </a:txBody>
                  <a:tcPr marL="79834" marR="79834" marT="39917" marB="39917">
                    <a:lnL w="12700" cap="flat" cmpd="sng" algn="ctr">
                      <a:solidFill>
                        <a:schemeClr val="bg1"/>
                      </a:solidFill>
                      <a:prstDash val="solid"/>
                      <a:round/>
                      <a:headEnd type="none" w="med" len="med"/>
                      <a:tailEnd type="none" w="med" len="med"/>
                    </a:lnL>
                    <a:solidFill>
                      <a:schemeClr val="bg2">
                        <a:lumMod val="50000"/>
                      </a:schemeClr>
                    </a:solidFill>
                  </a:tcPr>
                </a:tc>
                <a:extLst>
                  <a:ext uri="{0D108BD9-81ED-4DB2-BD59-A6C34878D82A}">
                    <a16:rowId xmlns:a16="http://schemas.microsoft.com/office/drawing/2014/main" val="1454582880"/>
                  </a:ext>
                </a:extLst>
              </a:tr>
            </a:tbl>
          </a:graphicData>
        </a:graphic>
      </p:graphicFrame>
      <p:sp>
        <p:nvSpPr>
          <p:cNvPr id="2" name="Title 1">
            <a:extLst>
              <a:ext uri="{FF2B5EF4-FFF2-40B4-BE49-F238E27FC236}">
                <a16:creationId xmlns:a16="http://schemas.microsoft.com/office/drawing/2014/main" id="{A8FD6395-5D34-4CE3-9456-9C002EC0C84B}"/>
              </a:ext>
            </a:extLst>
          </p:cNvPr>
          <p:cNvSpPr>
            <a:spLocks noGrp="1"/>
          </p:cNvSpPr>
          <p:nvPr>
            <p:ph type="title"/>
          </p:nvPr>
        </p:nvSpPr>
        <p:spPr>
          <a:xfrm>
            <a:off x="790867" y="-858128"/>
            <a:ext cx="4395340" cy="1716255"/>
          </a:xfrm>
        </p:spPr>
        <p:txBody>
          <a:bodyPr anchor="b">
            <a:normAutofit/>
          </a:bodyPr>
          <a:lstStyle/>
          <a:p>
            <a:r>
              <a:rPr lang="en-US" sz="3600" dirty="0"/>
              <a:t>Parameters</a:t>
            </a:r>
            <a:r>
              <a:rPr lang="en-US" sz="4600" dirty="0"/>
              <a:t> </a:t>
            </a:r>
          </a:p>
        </p:txBody>
      </p:sp>
    </p:spTree>
    <p:extLst>
      <p:ext uri="{BB962C8B-B14F-4D97-AF65-F5344CB8AC3E}">
        <p14:creationId xmlns:p14="http://schemas.microsoft.com/office/powerpoint/2010/main" val="3041355113"/>
      </p:ext>
    </p:extLst>
  </p:cSld>
  <p:clrMapOvr>
    <a:masterClrMapping/>
  </p:clrMapOvr>
</p:sld>
</file>

<file path=ppt/theme/theme1.xml><?xml version="1.0" encoding="utf-8"?>
<a:theme xmlns:a="http://schemas.openxmlformats.org/drawingml/2006/main" name="GradientUnivers">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Galaxy presentation</Template>
  <TotalTime>3695</TotalTime>
  <Words>1474</Words>
  <Application>Microsoft Office PowerPoint</Application>
  <PresentationFormat>Widescreen</PresentationFormat>
  <Paragraphs>221</Paragraphs>
  <Slides>35</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Univers</vt:lpstr>
      <vt:lpstr>GradientUnivers</vt:lpstr>
      <vt:lpstr>The Effectiveness of NSSL's EXPERIMENTAL Warn-on-Forecast System for Severe Weather and Flash Flooding Events in The Carolinas in 2020-2021</vt:lpstr>
      <vt:lpstr>Outline</vt:lpstr>
      <vt:lpstr>Objective</vt:lpstr>
      <vt:lpstr>Warn-on-Forecast System</vt:lpstr>
      <vt:lpstr>Model Configuration</vt:lpstr>
      <vt:lpstr>Methodology</vt:lpstr>
      <vt:lpstr>PowerPoint Presentation</vt:lpstr>
      <vt:lpstr>Methodology</vt:lpstr>
      <vt:lpstr>Parameters </vt:lpstr>
      <vt:lpstr>PowerPoint Presentation</vt:lpstr>
      <vt:lpstr>PowerPoint Presentation</vt:lpstr>
      <vt:lpstr>PowerPoint Presentation</vt:lpstr>
      <vt:lpstr>PowerPoint Presentation</vt:lpstr>
      <vt:lpstr>PowerPoint Presentation</vt:lpstr>
      <vt:lpstr>PowerPoint Presentation</vt:lpstr>
      <vt:lpstr>Example- 8/06/2020</vt:lpstr>
      <vt:lpstr>Example- 8/06/2020</vt:lpstr>
      <vt:lpstr>Example- 8/06/2020</vt:lpstr>
      <vt:lpstr>Example-8/06/2020</vt:lpstr>
      <vt:lpstr>Additional Thoughts</vt:lpstr>
      <vt:lpstr>PowerPoint Presentation</vt:lpstr>
      <vt:lpstr>Summary</vt:lpstr>
      <vt:lpstr>Next steps</vt:lpstr>
      <vt:lpstr>Work Cited</vt:lpstr>
      <vt:lpstr>Acknowledgments</vt:lpstr>
      <vt:lpstr>Here is a QR Code to access the spreadsheets with the data and graphs.</vt:lpstr>
      <vt:lpstr>Extra Graphs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Effectiveness of NSSL's Experimental Warn on Forecast System for Severe Weather and Flash Flooding Events in The Carolinas in 2020-2021</dc:title>
  <dc:creator>Natalie Vernon</dc:creator>
  <cp:lastModifiedBy>Natalie Vernon</cp:lastModifiedBy>
  <cp:revision>3</cp:revision>
  <dcterms:created xsi:type="dcterms:W3CDTF">2021-07-22T14:08:10Z</dcterms:created>
  <dcterms:modified xsi:type="dcterms:W3CDTF">2021-08-04T20:35:31Z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