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79668"/>
  </p:normalViewPr>
  <p:slideViewPr>
    <p:cSldViewPr snapToGrid="0" snapToObjects="1">
      <p:cViewPr varScale="1">
        <p:scale>
          <a:sx n="107" d="100"/>
          <a:sy n="10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F57FE-ADB3-9741-9AEF-A2F8DBD5303C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7E05-0F1C-A24E-BD38-9E904C9AF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doctors are having to find one website to perform the calculation and a different website to view treatment information.</a:t>
            </a:r>
          </a:p>
          <a:p>
            <a:r>
              <a:rPr lang="en-US" dirty="0"/>
              <a:t>Furthermore, the record is not saved.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7E05-0F1C-A24E-BD38-9E904C9AF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fly notes can be added without having to open the application.</a:t>
            </a:r>
          </a:p>
          <a:p>
            <a:r>
              <a:rPr lang="en-US" dirty="0"/>
              <a:t>This is an ideal place to put reminders and follow ups</a:t>
            </a:r>
          </a:p>
          <a:p>
            <a:r>
              <a:rPr lang="en-US" dirty="0"/>
              <a:t>The CHADS-</a:t>
            </a:r>
            <a:r>
              <a:rPr lang="en-US" dirty="0" err="1"/>
              <a:t>VASc</a:t>
            </a:r>
            <a:r>
              <a:rPr lang="en-US" dirty="0"/>
              <a:t> calculator will ask the users a series of standard questions then calculate the score</a:t>
            </a:r>
          </a:p>
          <a:p>
            <a:r>
              <a:rPr lang="en-US" dirty="0"/>
              <a:t>Results are stored by the system and can be viewed at any time</a:t>
            </a:r>
          </a:p>
          <a:p>
            <a:r>
              <a:rPr lang="en-US" dirty="0"/>
              <a:t>The drug list will display a list of recommended anticoagulant drugs and their doses</a:t>
            </a:r>
          </a:p>
          <a:p>
            <a:r>
              <a:rPr lang="en-US" dirty="0"/>
              <a:t>If the doctor makes a decision to </a:t>
            </a:r>
            <a:r>
              <a:rPr lang="en-US" dirty="0" err="1"/>
              <a:t>anticoagulate</a:t>
            </a:r>
            <a:r>
              <a:rPr lang="en-US" dirty="0"/>
              <a:t> then they can append the medication to the CHADS-</a:t>
            </a:r>
            <a:r>
              <a:rPr lang="en-US" dirty="0" err="1"/>
              <a:t>VASc</a:t>
            </a:r>
            <a:r>
              <a:rPr lang="en-US" dirty="0"/>
              <a:t> result record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7E05-0F1C-A24E-BD38-9E904C9AFD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6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Created a class called patient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Wanted to avoid parsing out CSV data for all patients and creating a new object for all patients when only one is required at a time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workaround was to write the medication to a different CSV and set this to the medication attribute after loading the other attributes using the CHADS-VASC results CSV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method appears to do the job but when I checked my CSV file it’s writing a new line to the medication CSV every time I retrieve a patient result.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TTY-Prompt requires the use of validation statements to handle invalid user input 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example, if a user types something other than “Y” or “N” for yes/no </a:t>
            </a:r>
            <a:r>
              <a:rPr lang="en-US" dirty="0" err="1"/>
              <a:t>qs</a:t>
            </a:r>
            <a:r>
              <a:rPr lang="en-US" dirty="0"/>
              <a:t> TTY=Prompt will throw a nasty error message which is not user friendly</a:t>
            </a:r>
          </a:p>
          <a:p>
            <a:pPr marL="171450" indent="-171450">
              <a:buFontTx/>
              <a:buChar char="-"/>
            </a:pPr>
            <a:r>
              <a:rPr lang="en-US" dirty="0"/>
              <a:t>Due to time constraints I was unable to </a:t>
            </a:r>
            <a:r>
              <a:rPr lang="en-US" dirty="0" err="1"/>
              <a:t>analyse</a:t>
            </a:r>
            <a:r>
              <a:rPr lang="en-US" dirty="0"/>
              <a:t> the documentation to learn how to use these validation statements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As a workaround the rescue error message will display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functionality I would like to explore is whether it’s possible to update csv files in ruby – for instance, modifying or removing an existing row without affecting the other data.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7E05-0F1C-A24E-BD38-9E904C9AFD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17E05-0F1C-A24E-BD38-9E904C9AFD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009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10796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6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825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A15AE-B85A-584B-BEED-FCC68118249F}" type="datetimeFigureOut">
              <a:rPr lang="en-US" smtClean="0"/>
              <a:t>9/6/19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FFAEB8D-BD47-314B-BC81-C306DA7CD8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9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C8E-BABD-244D-85D7-7CC49A04A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AF-Helper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E9CA3-344A-EB40-813F-5B34F43A3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cardiovascular companion</a:t>
            </a:r>
          </a:p>
        </p:txBody>
      </p:sp>
    </p:spTree>
    <p:extLst>
      <p:ext uri="{BB962C8B-B14F-4D97-AF65-F5344CB8AC3E}">
        <p14:creationId xmlns:p14="http://schemas.microsoft.com/office/powerpoint/2010/main" val="99629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62AC-5BEA-DA4B-AB61-357A5C6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FF81-4E77-E749-A101-86F7621E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46568"/>
            <a:ext cx="10178322" cy="14921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Designed for doctors to calculate the risk of stroke for patients with atrial fibrillation</a:t>
            </a:r>
          </a:p>
          <a:p>
            <a:pPr lvl="1"/>
            <a:r>
              <a:rPr lang="en-AU" dirty="0"/>
              <a:t>The risk of stroke caused by venous thromboembolism (blood clots) is increased five-fold in people who have atrial fibrillation!</a:t>
            </a:r>
            <a:endParaRPr lang="en-US" dirty="0"/>
          </a:p>
          <a:p>
            <a:r>
              <a:rPr lang="en-US" dirty="0"/>
              <a:t>Multiple useful features in the one application</a:t>
            </a:r>
          </a:p>
          <a:p>
            <a:pPr lvl="1"/>
            <a:r>
              <a:rPr lang="en-US" dirty="0"/>
              <a:t>Saves time googling and navigating to separate pages for the calculator and treatment options</a:t>
            </a:r>
          </a:p>
          <a:p>
            <a:r>
              <a:rPr lang="en-US" dirty="0"/>
              <a:t>Record is saved and easily retrieved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DC1DA-8BEC-DA48-A09A-B353A41AE4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06"/>
          <a:stretch/>
        </p:blipFill>
        <p:spPr>
          <a:xfrm>
            <a:off x="1470771" y="3243363"/>
            <a:ext cx="2757223" cy="3096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D3E44-F8EB-D24C-BDEC-1ED2AFB9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262" y="3283239"/>
            <a:ext cx="5107338" cy="2821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67F35-979C-634F-9B82-10B963010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275" y="2048811"/>
            <a:ext cx="287646" cy="2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7161-8D38-1244-9281-6DE8C9AA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07ABF-CDE5-5B48-B664-EE3F4E79E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765" r="2166"/>
          <a:stretch/>
        </p:blipFill>
        <p:spPr>
          <a:xfrm>
            <a:off x="1454424" y="1485900"/>
            <a:ext cx="8603976" cy="4822902"/>
          </a:xfrm>
        </p:spPr>
      </p:pic>
    </p:spTree>
    <p:extLst>
      <p:ext uri="{BB962C8B-B14F-4D97-AF65-F5344CB8AC3E}">
        <p14:creationId xmlns:p14="http://schemas.microsoft.com/office/powerpoint/2010/main" val="280736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04C0-967A-584C-8754-1F0E061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182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7925-BED1-9542-AB1C-1393A65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56F8-7BF5-6D41-84BF-52355D93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Appending added medications to the record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Error handling for prompts created using TTY-Prompt</a:t>
            </a:r>
          </a:p>
          <a:p>
            <a:endParaRPr lang="en-US" dirty="0"/>
          </a:p>
          <a:p>
            <a:r>
              <a:rPr lang="en-US" dirty="0"/>
              <a:t>Updating stored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21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E113-C002-B244-AA5A-56C3ED04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483D5-D1A5-3D47-95D5-F346AA5E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35" y="1596075"/>
            <a:ext cx="4649190" cy="444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57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{B6225E49-FFA5-D345-8F4C-11A7E119B6CB}tf10001071</Template>
  <TotalTime>62</TotalTime>
  <Words>409</Words>
  <Application>Microsoft Macintosh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Badge</vt:lpstr>
      <vt:lpstr>AF-Helper</vt:lpstr>
      <vt:lpstr>OVerview</vt:lpstr>
      <vt:lpstr>Features</vt:lpstr>
      <vt:lpstr>demo</vt:lpstr>
      <vt:lpstr>challenges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AF-Helper</dc:title>
  <dc:creator>Nhan Dang</dc:creator>
  <cp:lastModifiedBy>Nhan Dang</cp:lastModifiedBy>
  <cp:revision>13</cp:revision>
  <dcterms:created xsi:type="dcterms:W3CDTF">2019-09-06T01:10:57Z</dcterms:created>
  <dcterms:modified xsi:type="dcterms:W3CDTF">2019-09-06T02:12:59Z</dcterms:modified>
</cp:coreProperties>
</file>