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87" d="100"/>
          <a:sy n="87" d="100"/>
        </p:scale>
        <p:origin x="7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37EB-3DC0-81DD-A805-3FB5E1AC685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48C3AF4-0951-A581-F6A3-DB4334AA791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6110A27-1F8A-E4D5-7958-A44B90E968E0}"/>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5" name="Footer Placeholder 4">
            <a:extLst>
              <a:ext uri="{FF2B5EF4-FFF2-40B4-BE49-F238E27FC236}">
                <a16:creationId xmlns:a16="http://schemas.microsoft.com/office/drawing/2014/main" id="{B4A192D4-A83F-9BDF-1AF6-3475A2E40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0F570-9172-2EA2-2781-BA2EF4B70B78}"/>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00000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7A4C-7515-AD9B-12EE-68279E837E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B713EA-0BA4-E24F-D788-CED713A93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E8282-C7EE-5525-5522-1F6A2E594A33}"/>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5" name="Footer Placeholder 4">
            <a:extLst>
              <a:ext uri="{FF2B5EF4-FFF2-40B4-BE49-F238E27FC236}">
                <a16:creationId xmlns:a16="http://schemas.microsoft.com/office/drawing/2014/main" id="{AD081830-FABA-505E-5D2F-B952F02391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105AC1-9B4B-C5A8-1EC4-114894E0FEEF}"/>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7195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B2266-8FEC-2255-B35C-83E6708127A8}"/>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FB8B7-D29F-840C-D2FD-D79BDDDC414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004F1-4514-96C7-866F-4F5D3060A1C4}"/>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5" name="Footer Placeholder 4">
            <a:extLst>
              <a:ext uri="{FF2B5EF4-FFF2-40B4-BE49-F238E27FC236}">
                <a16:creationId xmlns:a16="http://schemas.microsoft.com/office/drawing/2014/main" id="{B68BD708-9C8D-E83A-724A-B6D8C92FF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9BDB37-51AD-A8C4-3540-126F83695757}"/>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037427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E7CE9-1C8E-CCFD-29A1-8B14C393B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8CF4A9-0767-7FAE-DE0B-0F78D24BD6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D225D-89EB-C6B3-2582-4161F495B935}"/>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5" name="Footer Placeholder 4">
            <a:extLst>
              <a:ext uri="{FF2B5EF4-FFF2-40B4-BE49-F238E27FC236}">
                <a16:creationId xmlns:a16="http://schemas.microsoft.com/office/drawing/2014/main" id="{F3A99713-73F6-12DE-4FB4-8CFA9DDB9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EEE74E-0C86-708C-90C5-DA1B080409C2}"/>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4458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3436-EAB7-FD59-5FCD-D37904E4D6EC}"/>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457884B2-1ACB-6A38-DBE4-C6162798B8C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8D88C-B26B-0F54-B5CC-30F623895E4C}"/>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5" name="Footer Placeholder 4">
            <a:extLst>
              <a:ext uri="{FF2B5EF4-FFF2-40B4-BE49-F238E27FC236}">
                <a16:creationId xmlns:a16="http://schemas.microsoft.com/office/drawing/2014/main" id="{3C8FE908-19FB-2158-3F79-E5D81B6D7C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4ECF6B-7CAE-C9E8-A4BA-FFA3F4761197}"/>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846516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2530-FA68-B545-F32F-2668FBF5C2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2BDE8-1E30-7ABD-6D43-10D337CC0B6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83A2B4-A87A-A19D-B59D-3F51D5AF36DC}"/>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20F724-7802-DAA5-DED6-907328BAADF7}"/>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6" name="Footer Placeholder 5">
            <a:extLst>
              <a:ext uri="{FF2B5EF4-FFF2-40B4-BE49-F238E27FC236}">
                <a16:creationId xmlns:a16="http://schemas.microsoft.com/office/drawing/2014/main" id="{2ED39332-B1F4-F18F-24A0-21BEB4B079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97482-628E-F2E4-483C-7A4CD4D5037B}"/>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983412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5E13-6AE7-5BF2-60EE-502527ADECD0}"/>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D3CA02-C240-5759-A8F1-C9914CEEECB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60C8B9C-FBEE-5951-B776-DBF86C46274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29A058-A692-6ED3-A38C-8D26B1BC11C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88FEB-33C2-EDF4-B00E-2EEF475DC55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8F9A96-5247-38BC-BA3B-85D29578481B}"/>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8" name="Footer Placeholder 7">
            <a:extLst>
              <a:ext uri="{FF2B5EF4-FFF2-40B4-BE49-F238E27FC236}">
                <a16:creationId xmlns:a16="http://schemas.microsoft.com/office/drawing/2014/main" id="{490D5FFD-0BCD-0A6A-029E-EC18CD375F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074230-2AEB-4260-0212-14B8AD777749}"/>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825445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EE72-E041-FF72-30D1-94EA4759CE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813551-66F6-C073-871B-FD21D02CDD4A}"/>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4" name="Footer Placeholder 3">
            <a:extLst>
              <a:ext uri="{FF2B5EF4-FFF2-40B4-BE49-F238E27FC236}">
                <a16:creationId xmlns:a16="http://schemas.microsoft.com/office/drawing/2014/main" id="{E2D50CAC-E752-9F0A-606F-BE64808A2E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291D6B-4667-B036-6AD7-D366982A9930}"/>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95033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C6E606-3C31-AFA8-F15F-91328FC046F8}"/>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3" name="Footer Placeholder 2">
            <a:extLst>
              <a:ext uri="{FF2B5EF4-FFF2-40B4-BE49-F238E27FC236}">
                <a16:creationId xmlns:a16="http://schemas.microsoft.com/office/drawing/2014/main" id="{90B90981-7520-9343-06A8-4CDC3D1C29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29D1DF4-01B6-5003-51CD-4C74230D757B}"/>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040297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E9BE-2309-1482-7D16-97716F32D69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604A835-E7C9-8AE0-AF8C-B24246111B1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EEDA5C-CE73-9B59-82B0-F634BB9C8450}"/>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AB108B3-DFF6-6A54-CBBB-C1B42344B291}"/>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6" name="Footer Placeholder 5">
            <a:extLst>
              <a:ext uri="{FF2B5EF4-FFF2-40B4-BE49-F238E27FC236}">
                <a16:creationId xmlns:a16="http://schemas.microsoft.com/office/drawing/2014/main" id="{C34F7ADC-8509-89E4-CEA1-D12AED9D7D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841E59-F290-FC53-0252-4866C90D3C51}"/>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97169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2B94C-CA31-AD53-5134-5448E05CC8A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6215075-3EF6-D195-6F53-BE374652E5F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2A14335-2405-C6BD-11FE-6B4D8ABC212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A3F31E3-DC3A-E030-04C8-EFC6C8F6F0B0}"/>
              </a:ext>
            </a:extLst>
          </p:cNvPr>
          <p:cNvSpPr>
            <a:spLocks noGrp="1"/>
          </p:cNvSpPr>
          <p:nvPr>
            <p:ph type="dt" sz="half" idx="10"/>
          </p:nvPr>
        </p:nvSpPr>
        <p:spPr/>
        <p:txBody>
          <a:bodyPr/>
          <a:lstStyle/>
          <a:p>
            <a:fld id="{5765DA58-B75C-48DA-B757-9037AB90EEEA}" type="datetimeFigureOut">
              <a:rPr lang="en-IN" smtClean="0"/>
              <a:t>07-09-2025</a:t>
            </a:fld>
            <a:endParaRPr lang="en-IN"/>
          </a:p>
        </p:txBody>
      </p:sp>
      <p:sp>
        <p:nvSpPr>
          <p:cNvPr id="6" name="Footer Placeholder 5">
            <a:extLst>
              <a:ext uri="{FF2B5EF4-FFF2-40B4-BE49-F238E27FC236}">
                <a16:creationId xmlns:a16="http://schemas.microsoft.com/office/drawing/2014/main" id="{C1D802A6-CEA9-BF49-6FB7-C6778477FC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1AD36-0708-20F7-8CE9-217188D849B3}"/>
              </a:ext>
            </a:extLst>
          </p:cNvPr>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235932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D76D9-E269-9693-96F5-950EAD31F34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69821D-39AC-FB44-D115-088C8819D96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B8B08-C3B4-18B8-9B30-BD7D992DA75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07-09-2025</a:t>
            </a:fld>
            <a:endParaRPr lang="en-IN"/>
          </a:p>
        </p:txBody>
      </p:sp>
      <p:sp>
        <p:nvSpPr>
          <p:cNvPr id="5" name="Footer Placeholder 4">
            <a:extLst>
              <a:ext uri="{FF2B5EF4-FFF2-40B4-BE49-F238E27FC236}">
                <a16:creationId xmlns:a16="http://schemas.microsoft.com/office/drawing/2014/main" id="{B4DD031F-16A4-D42F-4B95-3F5F979665D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CD7040-972C-A594-FB3B-6AD62DF6E2CD}"/>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50045314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12936"/>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4211" y="2846253"/>
            <a:ext cx="3739525" cy="2103483"/>
          </a:xfrm>
          <a:prstGeom prst="rect">
            <a:avLst/>
          </a:prstGeom>
        </p:spPr>
      </p:pic>
      <p:sp>
        <p:nvSpPr>
          <p:cNvPr id="3" name="Rectangle: Rounded Corners 2">
            <a:extLst>
              <a:ext uri="{FF2B5EF4-FFF2-40B4-BE49-F238E27FC236}">
                <a16:creationId xmlns:a16="http://schemas.microsoft.com/office/drawing/2014/main" id="{587F4366-B387-2E5A-2888-E84C53A0E27F}"/>
              </a:ext>
            </a:extLst>
          </p:cNvPr>
          <p:cNvSpPr/>
          <p:nvPr/>
        </p:nvSpPr>
        <p:spPr>
          <a:xfrm>
            <a:off x="6820521" y="4242816"/>
            <a:ext cx="1965034" cy="7078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ED8C8A1-AD79-7613-BFBE-864F156D73C5}"/>
              </a:ext>
            </a:extLst>
          </p:cNvPr>
          <p:cNvSpPr txBox="1"/>
          <p:nvPr/>
        </p:nvSpPr>
        <p:spPr>
          <a:xfrm>
            <a:off x="6891393" y="4397929"/>
            <a:ext cx="1965034" cy="400110"/>
          </a:xfrm>
          <a:prstGeom prst="rect">
            <a:avLst/>
          </a:prstGeom>
          <a:noFill/>
        </p:spPr>
        <p:txBody>
          <a:bodyPr wrap="square" rtlCol="0">
            <a:spAutoFit/>
          </a:bodyPr>
          <a:lstStyle/>
          <a:p>
            <a:r>
              <a:rPr lang="en-US" sz="2000" b="1" dirty="0">
                <a:highlight>
                  <a:srgbClr val="FFFF00"/>
                </a:highlight>
              </a:rPr>
              <a:t>Indian Bro Code</a:t>
            </a:r>
          </a:p>
        </p:txBody>
      </p:sp>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226" y="151759"/>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
        <p:nvSpPr>
          <p:cNvPr id="14" name="Rectangle: Rounded Corners 13">
            <a:extLst>
              <a:ext uri="{FF2B5EF4-FFF2-40B4-BE49-F238E27FC236}">
                <a16:creationId xmlns:a16="http://schemas.microsoft.com/office/drawing/2014/main" id="{B0BF4B5E-1184-B30B-A61C-54AA99C8AB88}"/>
              </a:ext>
            </a:extLst>
          </p:cNvPr>
          <p:cNvSpPr/>
          <p:nvPr/>
        </p:nvSpPr>
        <p:spPr>
          <a:xfrm>
            <a:off x="6820521" y="4242816"/>
            <a:ext cx="1965034" cy="7078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6057574-60B4-84A4-F8D8-8C4AC20DC0CE}"/>
              </a:ext>
            </a:extLst>
          </p:cNvPr>
          <p:cNvSpPr txBox="1"/>
          <p:nvPr/>
        </p:nvSpPr>
        <p:spPr>
          <a:xfrm>
            <a:off x="246186" y="180049"/>
            <a:ext cx="1965034" cy="400110"/>
          </a:xfrm>
          <a:prstGeom prst="rect">
            <a:avLst/>
          </a:prstGeom>
          <a:noFill/>
        </p:spPr>
        <p:txBody>
          <a:bodyPr wrap="square" rtlCol="0">
            <a:spAutoFit/>
          </a:bodyPr>
          <a:lstStyle/>
          <a:p>
            <a:r>
              <a:rPr lang="en-US" sz="2000" b="1" dirty="0">
                <a:highlight>
                  <a:srgbClr val="FFFF00"/>
                </a:highlight>
              </a:rPr>
              <a:t>Indian Bro Code</a:t>
            </a:r>
          </a:p>
        </p:txBody>
      </p:sp>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298" y="916348"/>
            <a:ext cx="6800672" cy="3926839"/>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486" y="173851"/>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avg column?</a:t>
            </a: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filmed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9546</TotalTime>
  <Words>384</Words>
  <Application>Microsoft Office PowerPoint</Application>
  <PresentationFormat>On-screen Show (16:9)</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Rajesh Sahu</cp:lastModifiedBy>
  <cp:revision>1411</cp:revision>
  <dcterms:created xsi:type="dcterms:W3CDTF">2022-12-29T08:52:07Z</dcterms:created>
  <dcterms:modified xsi:type="dcterms:W3CDTF">2025-09-07T10:36:20Z</dcterms:modified>
</cp:coreProperties>
</file>