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CC5E-57C7-365F-040B-49C22FFD9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88C4F-7B74-27C3-21F8-E54D6BEFB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CB41-127E-49DF-1DCA-571DF07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08E3-2D1A-A507-60A4-426BFEE1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C3BDC-D9C8-3F73-C301-B384359B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08432"/>
      </p:ext>
    </p:extLst>
  </p:cSld>
  <p:clrMapOvr>
    <a:masterClrMapping/>
  </p:clrMapOvr>
  <p:transition spd="slow" advTm="4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082B-1595-81F8-4086-341C3D00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0E0B-CA55-3D0C-7B3B-00DA85BB3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69C8-E662-DF50-51CA-77A7DA49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A5BF-1FED-017A-6BC4-2D6A25F2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0A8B-E70C-CE49-0D25-40E8D56D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47204"/>
      </p:ext>
    </p:extLst>
  </p:cSld>
  <p:clrMapOvr>
    <a:masterClrMapping/>
  </p:clrMapOvr>
  <p:transition spd="slow" advTm="4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1A3F1-CE33-5449-048F-23473614A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C88C4-A002-42A7-7D31-5FE9141C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F0DF-136B-6B5E-C28F-C556F5E7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037A-37B1-81D8-DF69-5B6EF7B3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45CEF-4BCB-107E-5B9F-CC9292BB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35193"/>
      </p:ext>
    </p:extLst>
  </p:cSld>
  <p:clrMapOvr>
    <a:masterClrMapping/>
  </p:clrMapOvr>
  <p:transition spd="slow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941C-8793-306D-E58B-7222586F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A7F2-789E-1418-0D1E-FC964798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082A-0DE3-ED4A-2ECA-A02005D5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E5E1-3741-0900-857B-94DE8D69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C302-2FCF-7B7D-3003-3F00BD58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29228"/>
      </p:ext>
    </p:extLst>
  </p:cSld>
  <p:clrMapOvr>
    <a:masterClrMapping/>
  </p:clrMapOvr>
  <p:transition spd="slow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9542-EADC-F2C6-A4BC-9C678846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722C-E743-3E14-D25A-96E96D48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0B248-237F-2CAD-C296-E7835B25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3676-328E-0176-7F53-DC5C88ED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6EAC0-5AD2-A7BC-E992-077B3DF8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03161"/>
      </p:ext>
    </p:extLst>
  </p:cSld>
  <p:clrMapOvr>
    <a:masterClrMapping/>
  </p:clrMapOvr>
  <p:transition spd="slow" advTm="4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F1D6-C7ED-6328-BDB3-FF56589D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D5E3-ED20-4271-ED35-B37D7DF66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C3685-7EB1-C5DC-219B-D643CD80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EAB4-1C3B-899E-1B6C-0A89EB46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B95B5-D2C1-DA25-8F3A-FA7B995C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784F-4293-6880-CD67-2BEF0C27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93884"/>
      </p:ext>
    </p:extLst>
  </p:cSld>
  <p:clrMapOvr>
    <a:masterClrMapping/>
  </p:clrMapOvr>
  <p:transition spd="slow" advTm="4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0581-46F2-67B6-04F3-44B8EEC0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ADEE-543D-C8FF-593B-168B2543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95B7F-B81C-4D91-3DF8-B4DB3F3C1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13DCE-5D5A-3B27-0815-FDC9DC1E7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3820-BBCD-9ED4-1D90-636176387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E9B07-A39A-C358-59F8-DD59AB08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07AFA-B7DC-B4FA-7F41-A386B4DE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620D3-E9D6-5CAB-EAB1-2F561963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06487"/>
      </p:ext>
    </p:extLst>
  </p:cSld>
  <p:clrMapOvr>
    <a:masterClrMapping/>
  </p:clrMapOvr>
  <p:transition spd="slow" advTm="4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B2FF-C5E2-7EA9-066C-696041AF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F0B23-E778-E393-38C4-1AD7B64E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2B839-B16D-7620-FB74-1DF68DF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73610-6A03-892B-8C95-3E6F0666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62779"/>
      </p:ext>
    </p:extLst>
  </p:cSld>
  <p:clrMapOvr>
    <a:masterClrMapping/>
  </p:clrMapOvr>
  <p:transition spd="slow" advTm="4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22155-9C0D-CAFA-7ABD-C5003169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E9130-3796-FBBD-920C-44430B47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E94A4-C61B-0758-34DD-29AFB99D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47319"/>
      </p:ext>
    </p:extLst>
  </p:cSld>
  <p:clrMapOvr>
    <a:masterClrMapping/>
  </p:clrMapOvr>
  <p:transition spd="slow" advTm="4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C574-3F42-BBDF-A277-E6013371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349E-AC3E-6975-1464-D7B36646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F974-89F1-751B-3E60-F27F9F12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3ED32-E4F5-90EE-9B7C-FB7BDF6D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1DEF7-96DD-EDE4-7739-9E4871C1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39E7-406F-5E95-9089-2FF85288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67475"/>
      </p:ext>
    </p:extLst>
  </p:cSld>
  <p:clrMapOvr>
    <a:masterClrMapping/>
  </p:clrMapOvr>
  <p:transition spd="slow" advTm="4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C0FD-39F6-30B5-945D-C6FE3455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1D911-47CC-A4CF-6755-71B3FC9DA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8238A-0CE0-94D6-9A2A-D38018EA6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989A7-990C-AF9E-8CCA-AD9CA52D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99158-B3E9-508C-9779-95AAC325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2CD3B-3F9B-A14A-E504-A94896E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30890"/>
      </p:ext>
    </p:extLst>
  </p:cSld>
  <p:clrMapOvr>
    <a:masterClrMapping/>
  </p:clrMapOvr>
  <p:transition spd="slow" advTm="4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3DCFD-473E-EEE9-81A7-3056E0E7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973B-98A0-254A-14F8-C17CECD2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C734-C643-B2E6-D55F-2F4379594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2F55C-7F77-4957-978D-434596315F8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E022-6CA3-4000-F70B-EA3E4620A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20B0-0B66-EF41-CA9C-651BE8526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B14BE1-086D-45F2-97E0-5BA815B0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4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80A15B-B7AC-AA60-B291-E44945FB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F2A741-5427-45D1-F674-291A213D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04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eelOff"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0B58DE0-05D5-0096-D56F-B8F60118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eelOff"/>
      </p:transition>
    </mc:Choice>
    <mc:Fallback xmlns=""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ARPAN GHOSAL</dc:creator>
  <cp:lastModifiedBy>ARPAN GHOSAL</cp:lastModifiedBy>
  <cp:revision>2</cp:revision>
  <dcterms:created xsi:type="dcterms:W3CDTF">2025-10-29T16:55:27Z</dcterms:created>
  <dcterms:modified xsi:type="dcterms:W3CDTF">2025-10-29T17:14:17Z</dcterms:modified>
</cp:coreProperties>
</file>