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8" name="Shape 68"/>
        <p:cNvGrpSpPr/>
        <p:nvPr/>
      </p:nvGrpSpPr>
      <p:grpSpPr>
        <a:xfrm>
          <a:off x="0" y="0"/>
          <a:ext cx="0" cy="0"/>
          <a:chOff x="0" y="0"/>
          <a:chExt cx="0" cy="0"/>
        </a:xfrm>
      </p:grpSpPr>
      <p:sp>
        <p:nvSpPr>
          <p:cNvPr id="69" name="Shape 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Shape 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 name="Shape 89"/>
        <p:cNvGrpSpPr/>
        <p:nvPr/>
      </p:nvGrpSpPr>
      <p:grpSpPr>
        <a:xfrm>
          <a:off x="0" y="0"/>
          <a:ext cx="0" cy="0"/>
          <a:chOff x="0" y="0"/>
          <a:chExt cx="0" cy="0"/>
        </a:xfrm>
      </p:grpSpPr>
      <p:sp>
        <p:nvSpPr>
          <p:cNvPr id="90" name="Shape 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1" name="Shape 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bg>
      <p:bgPr>
        <a:solidFill>
          <a:schemeClr val="dk1"/>
        </a:solidFill>
      </p:bgPr>
    </p:bg>
    <p:spTree>
      <p:nvGrpSpPr>
        <p:cNvPr id="9" name="Shape 9"/>
        <p:cNvGrpSpPr/>
        <p:nvPr/>
      </p:nvGrpSpPr>
      <p:grpSpPr>
        <a:xfrm>
          <a:off x="0" y="0"/>
          <a:ext cx="0" cy="0"/>
          <a:chOff x="0" y="0"/>
          <a:chExt cx="0" cy="0"/>
        </a:xfrm>
      </p:grpSpPr>
      <p:cxnSp>
        <p:nvCxnSpPr>
          <p:cNvPr id="10" name="Shape 10"/>
          <p:cNvCxnSpPr/>
          <p:nvPr/>
        </p:nvCxnSpPr>
        <p:spPr>
          <a:xfrm>
            <a:off x="2477724" y="415650"/>
            <a:ext cx="6244199" cy="0"/>
          </a:xfrm>
          <a:prstGeom prst="straightConnector1">
            <a:avLst/>
          </a:prstGeom>
          <a:noFill/>
          <a:ln cap="flat" cmpd="sng" w="38100">
            <a:solidFill>
              <a:schemeClr val="lt1"/>
            </a:solidFill>
            <a:prstDash val="solid"/>
            <a:round/>
            <a:headEnd len="med" w="med" type="none"/>
            <a:tailEnd len="med" w="med" type="none"/>
          </a:ln>
        </p:spPr>
      </p:cxnSp>
      <p:cxnSp>
        <p:nvCxnSpPr>
          <p:cNvPr id="11" name="Shape 11"/>
          <p:cNvCxnSpPr/>
          <p:nvPr/>
        </p:nvCxnSpPr>
        <p:spPr>
          <a:xfrm>
            <a:off x="2477724" y="4740000"/>
            <a:ext cx="6244199" cy="0"/>
          </a:xfrm>
          <a:prstGeom prst="straightConnector1">
            <a:avLst/>
          </a:prstGeom>
          <a:noFill/>
          <a:ln cap="flat" cmpd="sng" w="19050">
            <a:solidFill>
              <a:schemeClr val="lt1"/>
            </a:solidFill>
            <a:prstDash val="solid"/>
            <a:round/>
            <a:headEnd len="med" w="med" type="none"/>
            <a:tailEnd len="med" w="med" type="none"/>
          </a:ln>
        </p:spPr>
      </p:cxnSp>
      <p:cxnSp>
        <p:nvCxnSpPr>
          <p:cNvPr id="12" name="Shape 12"/>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13" name="Shape 13"/>
          <p:cNvSpPr txBox="1"/>
          <p:nvPr>
            <p:ph type="ctrTitle"/>
          </p:nvPr>
        </p:nvSpPr>
        <p:spPr>
          <a:xfrm>
            <a:off x="2371725" y="630225"/>
            <a:ext cx="6331500" cy="1541999"/>
          </a:xfrm>
          <a:prstGeom prst="rect">
            <a:avLst/>
          </a:prstGeom>
        </p:spPr>
        <p:txBody>
          <a:bodyPr anchorCtr="0" anchor="t"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14" name="Shape 14"/>
          <p:cNvSpPr txBox="1"/>
          <p:nvPr>
            <p:ph idx="1" type="subTitle"/>
          </p:nvPr>
        </p:nvSpPr>
        <p:spPr>
          <a:xfrm>
            <a:off x="2390266" y="3238450"/>
            <a:ext cx="6331500" cy="1241699"/>
          </a:xfrm>
          <a:prstGeom prst="rect">
            <a:avLst/>
          </a:prstGeom>
        </p:spPr>
        <p:txBody>
          <a:bodyPr anchorCtr="0" anchor="b"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5" name="Shape 1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60" name="Shape 60"/>
        <p:cNvGrpSpPr/>
        <p:nvPr/>
      </p:nvGrpSpPr>
      <p:grpSpPr>
        <a:xfrm>
          <a:off x="0" y="0"/>
          <a:ext cx="0" cy="0"/>
          <a:chOff x="0" y="0"/>
          <a:chExt cx="0" cy="0"/>
        </a:xfrm>
      </p:grpSpPr>
      <p:cxnSp>
        <p:nvCxnSpPr>
          <p:cNvPr id="61" name="Shape 61"/>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62" name="Shape 62"/>
          <p:cNvCxnSpPr/>
          <p:nvPr/>
        </p:nvCxnSpPr>
        <p:spPr>
          <a:xfrm>
            <a:off x="425200" y="415650"/>
            <a:ext cx="8296799" cy="0"/>
          </a:xfrm>
          <a:prstGeom prst="straightConnector1">
            <a:avLst/>
          </a:prstGeom>
          <a:noFill/>
          <a:ln cap="flat" cmpd="sng" w="38100">
            <a:solidFill>
              <a:schemeClr val="dk2"/>
            </a:solidFill>
            <a:prstDash val="solid"/>
            <a:round/>
            <a:headEnd len="med" w="med" type="none"/>
            <a:tailEnd len="med" w="med" type="none"/>
          </a:ln>
        </p:spPr>
      </p:cxnSp>
      <p:sp>
        <p:nvSpPr>
          <p:cNvPr id="63" name="Shape 63"/>
          <p:cNvSpPr txBox="1"/>
          <p:nvPr>
            <p:ph type="title"/>
          </p:nvPr>
        </p:nvSpPr>
        <p:spPr>
          <a:xfrm>
            <a:off x="853950" y="1304850"/>
            <a:ext cx="7436099" cy="1538399"/>
          </a:xfrm>
          <a:prstGeom prst="rect">
            <a:avLst/>
          </a:prstGeom>
        </p:spPr>
        <p:txBody>
          <a:bodyPr anchorCtr="0" anchor="ctr" bIns="91425" lIns="91425" rIns="91425" tIns="91425"/>
          <a:lstStyle>
            <a:lvl1pPr lvl="0" rtl="0" algn="ctr">
              <a:spcBef>
                <a:spcPts val="0"/>
              </a:spcBef>
              <a:buClr>
                <a:schemeClr val="dk1"/>
              </a:buClr>
              <a:buSzPct val="100000"/>
              <a:buFont typeface="Lato"/>
              <a:defRPr sz="9600">
                <a:solidFill>
                  <a:schemeClr val="dk1"/>
                </a:solidFill>
                <a:latin typeface="Lato"/>
                <a:ea typeface="Lato"/>
                <a:cs typeface="Lato"/>
                <a:sym typeface="Lato"/>
              </a:defRPr>
            </a:lvl1pPr>
            <a:lvl2pPr lvl="1" rtl="0" algn="ctr">
              <a:spcBef>
                <a:spcPts val="0"/>
              </a:spcBef>
              <a:buClr>
                <a:schemeClr val="dk1"/>
              </a:buClr>
              <a:buSzPct val="100000"/>
              <a:buFont typeface="Lato"/>
              <a:defRPr sz="9600">
                <a:solidFill>
                  <a:schemeClr val="dk1"/>
                </a:solidFill>
                <a:latin typeface="Lato"/>
                <a:ea typeface="Lato"/>
                <a:cs typeface="Lato"/>
                <a:sym typeface="Lato"/>
              </a:defRPr>
            </a:lvl2pPr>
            <a:lvl3pPr lvl="2" rtl="0" algn="ctr">
              <a:spcBef>
                <a:spcPts val="0"/>
              </a:spcBef>
              <a:buClr>
                <a:schemeClr val="dk1"/>
              </a:buClr>
              <a:buSzPct val="100000"/>
              <a:buFont typeface="Lato"/>
              <a:defRPr sz="9600">
                <a:solidFill>
                  <a:schemeClr val="dk1"/>
                </a:solidFill>
                <a:latin typeface="Lato"/>
                <a:ea typeface="Lato"/>
                <a:cs typeface="Lato"/>
                <a:sym typeface="Lato"/>
              </a:defRPr>
            </a:lvl3pPr>
            <a:lvl4pPr lvl="3" rtl="0" algn="ctr">
              <a:spcBef>
                <a:spcPts val="0"/>
              </a:spcBef>
              <a:buClr>
                <a:schemeClr val="dk1"/>
              </a:buClr>
              <a:buSzPct val="100000"/>
              <a:buFont typeface="Lato"/>
              <a:defRPr sz="9600">
                <a:solidFill>
                  <a:schemeClr val="dk1"/>
                </a:solidFill>
                <a:latin typeface="Lato"/>
                <a:ea typeface="Lato"/>
                <a:cs typeface="Lato"/>
                <a:sym typeface="Lato"/>
              </a:defRPr>
            </a:lvl4pPr>
            <a:lvl5pPr lvl="4" rtl="0" algn="ctr">
              <a:spcBef>
                <a:spcPts val="0"/>
              </a:spcBef>
              <a:buClr>
                <a:schemeClr val="dk1"/>
              </a:buClr>
              <a:buSzPct val="100000"/>
              <a:buFont typeface="Lato"/>
              <a:defRPr sz="9600">
                <a:solidFill>
                  <a:schemeClr val="dk1"/>
                </a:solidFill>
                <a:latin typeface="Lato"/>
                <a:ea typeface="Lato"/>
                <a:cs typeface="Lato"/>
                <a:sym typeface="Lato"/>
              </a:defRPr>
            </a:lvl5pPr>
            <a:lvl6pPr lvl="5" rtl="0" algn="ctr">
              <a:spcBef>
                <a:spcPts val="0"/>
              </a:spcBef>
              <a:buClr>
                <a:schemeClr val="dk1"/>
              </a:buClr>
              <a:buSzPct val="100000"/>
              <a:buFont typeface="Lato"/>
              <a:defRPr sz="9600">
                <a:solidFill>
                  <a:schemeClr val="dk1"/>
                </a:solidFill>
                <a:latin typeface="Lato"/>
                <a:ea typeface="Lato"/>
                <a:cs typeface="Lato"/>
                <a:sym typeface="Lato"/>
              </a:defRPr>
            </a:lvl6pPr>
            <a:lvl7pPr lvl="6" rtl="0" algn="ctr">
              <a:spcBef>
                <a:spcPts val="0"/>
              </a:spcBef>
              <a:buClr>
                <a:schemeClr val="dk1"/>
              </a:buClr>
              <a:buSzPct val="100000"/>
              <a:buFont typeface="Lato"/>
              <a:defRPr sz="9600">
                <a:solidFill>
                  <a:schemeClr val="dk1"/>
                </a:solidFill>
                <a:latin typeface="Lato"/>
                <a:ea typeface="Lato"/>
                <a:cs typeface="Lato"/>
                <a:sym typeface="Lato"/>
              </a:defRPr>
            </a:lvl7pPr>
            <a:lvl8pPr lvl="7" rtl="0" algn="ctr">
              <a:spcBef>
                <a:spcPts val="0"/>
              </a:spcBef>
              <a:buClr>
                <a:schemeClr val="dk1"/>
              </a:buClr>
              <a:buSzPct val="100000"/>
              <a:buFont typeface="Lato"/>
              <a:defRPr sz="9600">
                <a:solidFill>
                  <a:schemeClr val="dk1"/>
                </a:solidFill>
                <a:latin typeface="Lato"/>
                <a:ea typeface="Lato"/>
                <a:cs typeface="Lato"/>
                <a:sym typeface="Lato"/>
              </a:defRPr>
            </a:lvl8pPr>
            <a:lvl9pPr lvl="8" rtl="0" algn="ctr">
              <a:spcBef>
                <a:spcPts val="0"/>
              </a:spcBef>
              <a:buClr>
                <a:schemeClr val="dk1"/>
              </a:buClr>
              <a:buSzPct val="100000"/>
              <a:buFont typeface="Lato"/>
              <a:defRPr sz="9600">
                <a:solidFill>
                  <a:schemeClr val="dk1"/>
                </a:solidFill>
                <a:latin typeface="Lato"/>
                <a:ea typeface="Lato"/>
                <a:cs typeface="Lato"/>
                <a:sym typeface="Lato"/>
              </a:defRPr>
            </a:lvl9pPr>
          </a:lstStyle>
          <a:p/>
        </p:txBody>
      </p:sp>
      <p:sp>
        <p:nvSpPr>
          <p:cNvPr id="64" name="Shape 64"/>
          <p:cNvSpPr txBox="1"/>
          <p:nvPr>
            <p:ph idx="1" type="body"/>
          </p:nvPr>
        </p:nvSpPr>
        <p:spPr>
          <a:xfrm>
            <a:off x="853950" y="2919450"/>
            <a:ext cx="7436099" cy="1071599"/>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65" name="Shape 6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66" name="Shape 66"/>
        <p:cNvGrpSpPr/>
        <p:nvPr/>
      </p:nvGrpSpPr>
      <p:grpSpPr>
        <a:xfrm>
          <a:off x="0" y="0"/>
          <a:ext cx="0" cy="0"/>
          <a:chOff x="0" y="0"/>
          <a:chExt cx="0" cy="0"/>
        </a:xfrm>
      </p:grpSpPr>
      <p:sp>
        <p:nvSpPr>
          <p:cNvPr id="67" name="Shape 6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6" name="Shape 16"/>
        <p:cNvGrpSpPr/>
        <p:nvPr/>
      </p:nvGrpSpPr>
      <p:grpSpPr>
        <a:xfrm>
          <a:off x="0" y="0"/>
          <a:ext cx="0" cy="0"/>
          <a:chOff x="0" y="0"/>
          <a:chExt cx="0" cy="0"/>
        </a:xfrm>
      </p:grpSpPr>
      <p:cxnSp>
        <p:nvCxnSpPr>
          <p:cNvPr id="17" name="Shape 17"/>
          <p:cNvCxnSpPr/>
          <p:nvPr/>
        </p:nvCxnSpPr>
        <p:spPr>
          <a:xfrm>
            <a:off x="425200" y="415650"/>
            <a:ext cx="8296799" cy="0"/>
          </a:xfrm>
          <a:prstGeom prst="straightConnector1">
            <a:avLst/>
          </a:prstGeom>
          <a:noFill/>
          <a:ln cap="flat" cmpd="sng" w="38100">
            <a:solidFill>
              <a:schemeClr val="lt1"/>
            </a:solidFill>
            <a:prstDash val="solid"/>
            <a:round/>
            <a:headEnd len="med" w="med" type="none"/>
            <a:tailEnd len="med" w="med" type="none"/>
          </a:ln>
        </p:spPr>
      </p:cxnSp>
      <p:cxnSp>
        <p:nvCxnSpPr>
          <p:cNvPr id="18" name="Shape 18"/>
          <p:cNvCxnSpPr/>
          <p:nvPr/>
        </p:nvCxnSpPr>
        <p:spPr>
          <a:xfrm>
            <a:off x="425200" y="4740000"/>
            <a:ext cx="8296799" cy="0"/>
          </a:xfrm>
          <a:prstGeom prst="straightConnector1">
            <a:avLst/>
          </a:prstGeom>
          <a:noFill/>
          <a:ln cap="flat" cmpd="sng" w="19050">
            <a:solidFill>
              <a:schemeClr val="lt1"/>
            </a:solidFill>
            <a:prstDash val="solid"/>
            <a:round/>
            <a:headEnd len="med" w="med" type="none"/>
            <a:tailEnd len="med" w="med" type="none"/>
          </a:ln>
        </p:spPr>
      </p:cxnSp>
      <p:sp>
        <p:nvSpPr>
          <p:cNvPr id="19" name="Shape 19"/>
          <p:cNvSpPr txBox="1"/>
          <p:nvPr>
            <p:ph type="title"/>
          </p:nvPr>
        </p:nvSpPr>
        <p:spPr>
          <a:xfrm>
            <a:off x="406425" y="1806825"/>
            <a:ext cx="8296799" cy="1541999"/>
          </a:xfrm>
          <a:prstGeom prst="rect">
            <a:avLst/>
          </a:prstGeom>
        </p:spPr>
        <p:txBody>
          <a:bodyPr anchorCtr="0" anchor="ctr" bIns="91425" lIns="91425" rIns="91425" tIns="91425"/>
          <a:lstStyle>
            <a:lvl1pPr lvl="0" rtl="0" algn="ctr">
              <a:spcBef>
                <a:spcPts val="0"/>
              </a:spcBef>
              <a:buClr>
                <a:schemeClr val="lt1"/>
              </a:buClr>
              <a:buSzPct val="100000"/>
              <a:defRPr sz="4800">
                <a:solidFill>
                  <a:schemeClr val="lt1"/>
                </a:solidFill>
              </a:defRPr>
            </a:lvl1pPr>
            <a:lvl2pPr lvl="1" rtl="0" algn="ctr">
              <a:spcBef>
                <a:spcPts val="0"/>
              </a:spcBef>
              <a:buClr>
                <a:schemeClr val="lt1"/>
              </a:buClr>
              <a:buSzPct val="100000"/>
              <a:defRPr sz="4800">
                <a:solidFill>
                  <a:schemeClr val="lt1"/>
                </a:solidFill>
              </a:defRPr>
            </a:lvl2pPr>
            <a:lvl3pPr lvl="2" rtl="0" algn="ctr">
              <a:spcBef>
                <a:spcPts val="0"/>
              </a:spcBef>
              <a:buClr>
                <a:schemeClr val="lt1"/>
              </a:buClr>
              <a:buSzPct val="100000"/>
              <a:defRPr sz="4800">
                <a:solidFill>
                  <a:schemeClr val="lt1"/>
                </a:solidFill>
              </a:defRPr>
            </a:lvl3pPr>
            <a:lvl4pPr lvl="3" rtl="0" algn="ctr">
              <a:spcBef>
                <a:spcPts val="0"/>
              </a:spcBef>
              <a:buClr>
                <a:schemeClr val="lt1"/>
              </a:buClr>
              <a:buSzPct val="100000"/>
              <a:defRPr sz="4800">
                <a:solidFill>
                  <a:schemeClr val="lt1"/>
                </a:solidFill>
              </a:defRPr>
            </a:lvl4pPr>
            <a:lvl5pPr lvl="4" rtl="0" algn="ctr">
              <a:spcBef>
                <a:spcPts val="0"/>
              </a:spcBef>
              <a:buClr>
                <a:schemeClr val="lt1"/>
              </a:buClr>
              <a:buSzPct val="100000"/>
              <a:defRPr sz="4800">
                <a:solidFill>
                  <a:schemeClr val="lt1"/>
                </a:solidFill>
              </a:defRPr>
            </a:lvl5pPr>
            <a:lvl6pPr lvl="5" rtl="0" algn="ctr">
              <a:spcBef>
                <a:spcPts val="0"/>
              </a:spcBef>
              <a:buClr>
                <a:schemeClr val="lt1"/>
              </a:buClr>
              <a:buSzPct val="100000"/>
              <a:defRPr sz="4800">
                <a:solidFill>
                  <a:schemeClr val="lt1"/>
                </a:solidFill>
              </a:defRPr>
            </a:lvl6pPr>
            <a:lvl7pPr lvl="6" rtl="0" algn="ctr">
              <a:spcBef>
                <a:spcPts val="0"/>
              </a:spcBef>
              <a:buClr>
                <a:schemeClr val="lt1"/>
              </a:buClr>
              <a:buSzPct val="100000"/>
              <a:defRPr sz="4800">
                <a:solidFill>
                  <a:schemeClr val="lt1"/>
                </a:solidFill>
              </a:defRPr>
            </a:lvl7pPr>
            <a:lvl8pPr lvl="7" rtl="0" algn="ctr">
              <a:spcBef>
                <a:spcPts val="0"/>
              </a:spcBef>
              <a:buClr>
                <a:schemeClr val="lt1"/>
              </a:buClr>
              <a:buSzPct val="100000"/>
              <a:defRPr sz="4800">
                <a:solidFill>
                  <a:schemeClr val="lt1"/>
                </a:solidFill>
              </a:defRPr>
            </a:lvl8pPr>
            <a:lvl9pPr lvl="8" rtl="0" algn="ctr">
              <a:spcBef>
                <a:spcPts val="0"/>
              </a:spcBef>
              <a:buClr>
                <a:schemeClr val="lt1"/>
              </a:buClr>
              <a:buSzPct val="100000"/>
              <a:defRPr sz="4800">
                <a:solidFill>
                  <a:schemeClr val="lt1"/>
                </a:solidFill>
              </a:defRPr>
            </a:lvl9pPr>
          </a:lstStyle>
          <a:p/>
        </p:txBody>
      </p:sp>
      <p:sp>
        <p:nvSpPr>
          <p:cNvPr id="20" name="Shape 20"/>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1" name="Shape 21"/>
        <p:cNvGrpSpPr/>
        <p:nvPr/>
      </p:nvGrpSpPr>
      <p:grpSpPr>
        <a:xfrm>
          <a:off x="0" y="0"/>
          <a:ext cx="0" cy="0"/>
          <a:chOff x="0" y="0"/>
          <a:chExt cx="0" cy="0"/>
        </a:xfrm>
      </p:grpSpPr>
      <p:cxnSp>
        <p:nvCxnSpPr>
          <p:cNvPr id="22" name="Shape 22"/>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23" name="Shape 23"/>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24" name="Shape 24"/>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25" name="Shape 25"/>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2410112" y="1595775"/>
            <a:ext cx="6321599" cy="3002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7" name="Shape 2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8" name="Shape 28"/>
        <p:cNvGrpSpPr/>
        <p:nvPr/>
      </p:nvGrpSpPr>
      <p:grpSpPr>
        <a:xfrm>
          <a:off x="0" y="0"/>
          <a:ext cx="0" cy="0"/>
          <a:chOff x="0" y="0"/>
          <a:chExt cx="0" cy="0"/>
        </a:xfrm>
      </p:grpSpPr>
      <p:cxnSp>
        <p:nvCxnSpPr>
          <p:cNvPr id="29" name="Shape 29"/>
          <p:cNvCxnSpPr/>
          <p:nvPr/>
        </p:nvCxnSpPr>
        <p:spPr>
          <a:xfrm>
            <a:off x="2477724" y="415650"/>
            <a:ext cx="6244199" cy="0"/>
          </a:xfrm>
          <a:prstGeom prst="straightConnector1">
            <a:avLst/>
          </a:prstGeom>
          <a:noFill/>
          <a:ln cap="flat" cmpd="sng" w="38100">
            <a:solidFill>
              <a:schemeClr val="dk2"/>
            </a:solidFill>
            <a:prstDash val="solid"/>
            <a:round/>
            <a:headEnd len="med" w="med" type="none"/>
            <a:tailEnd len="med" w="med" type="none"/>
          </a:ln>
        </p:spPr>
      </p:cxnSp>
      <p:cxnSp>
        <p:nvCxnSpPr>
          <p:cNvPr id="30" name="Shape 30"/>
          <p:cNvCxnSpPr/>
          <p:nvPr/>
        </p:nvCxnSpPr>
        <p:spPr>
          <a:xfrm>
            <a:off x="2477724" y="4740000"/>
            <a:ext cx="6244199" cy="0"/>
          </a:xfrm>
          <a:prstGeom prst="straightConnector1">
            <a:avLst/>
          </a:prstGeom>
          <a:noFill/>
          <a:ln cap="flat" cmpd="sng" w="19050">
            <a:solidFill>
              <a:schemeClr val="dk2"/>
            </a:solidFill>
            <a:prstDash val="solid"/>
            <a:round/>
            <a:headEnd len="med" w="med" type="none"/>
            <a:tailEnd len="med" w="med" type="none"/>
          </a:ln>
        </p:spPr>
      </p:cxnSp>
      <p:cxnSp>
        <p:nvCxnSpPr>
          <p:cNvPr id="31" name="Shape 31"/>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32" name="Shape 32"/>
          <p:cNvSpPr txBox="1"/>
          <p:nvPr>
            <p:ph type="title"/>
          </p:nvPr>
        </p:nvSpPr>
        <p:spPr>
          <a:xfrm>
            <a:off x="2400250" y="575950"/>
            <a:ext cx="6321599" cy="635399"/>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3" name="Shape 33"/>
          <p:cNvSpPr txBox="1"/>
          <p:nvPr>
            <p:ph idx="1" type="body"/>
          </p:nvPr>
        </p:nvSpPr>
        <p:spPr>
          <a:xfrm>
            <a:off x="2400302"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4" name="Shape 34"/>
          <p:cNvSpPr txBox="1"/>
          <p:nvPr>
            <p:ph idx="2" type="body"/>
          </p:nvPr>
        </p:nvSpPr>
        <p:spPr>
          <a:xfrm>
            <a:off x="5650571" y="1602675"/>
            <a:ext cx="3071400" cy="3002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36" name="Shape 36"/>
        <p:cNvGrpSpPr/>
        <p:nvPr/>
      </p:nvGrpSpPr>
      <p:grpSpPr>
        <a:xfrm>
          <a:off x="0" y="0"/>
          <a:ext cx="0" cy="0"/>
          <a:chOff x="0" y="0"/>
          <a:chExt cx="0" cy="0"/>
        </a:xfrm>
      </p:grpSpPr>
      <p:sp>
        <p:nvSpPr>
          <p:cNvPr id="37" name="Shape 37"/>
          <p:cNvSpPr txBox="1"/>
          <p:nvPr>
            <p:ph type="title"/>
          </p:nvPr>
        </p:nvSpPr>
        <p:spPr>
          <a:xfrm>
            <a:off x="303300" y="411575"/>
            <a:ext cx="8520599" cy="6396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8" name="Shape 38"/>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9" name="Shape 39"/>
        <p:cNvGrpSpPr/>
        <p:nvPr/>
      </p:nvGrpSpPr>
      <p:grpSpPr>
        <a:xfrm>
          <a:off x="0" y="0"/>
          <a:ext cx="0" cy="0"/>
          <a:chOff x="0" y="0"/>
          <a:chExt cx="0" cy="0"/>
        </a:xfrm>
      </p:grpSpPr>
      <p:cxnSp>
        <p:nvCxnSpPr>
          <p:cNvPr id="40" name="Shape 40"/>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41" name="Shape 41"/>
          <p:cNvSpPr txBox="1"/>
          <p:nvPr>
            <p:ph type="title"/>
          </p:nvPr>
        </p:nvSpPr>
        <p:spPr>
          <a:xfrm>
            <a:off x="319500" y="936600"/>
            <a:ext cx="2807999" cy="755699"/>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42" name="Shape 42"/>
          <p:cNvSpPr txBox="1"/>
          <p:nvPr>
            <p:ph idx="1" type="body"/>
          </p:nvPr>
        </p:nvSpPr>
        <p:spPr>
          <a:xfrm>
            <a:off x="319500" y="1846803"/>
            <a:ext cx="2807999" cy="28062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43" name="Shape 43"/>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rgbClr val="353535"/>
        </a:solidFill>
      </p:bgPr>
    </p:bg>
    <p:spTree>
      <p:nvGrpSpPr>
        <p:cNvPr id="44" name="Shape 44"/>
        <p:cNvGrpSpPr/>
        <p:nvPr/>
      </p:nvGrpSpPr>
      <p:grpSpPr>
        <a:xfrm>
          <a:off x="0" y="0"/>
          <a:ext cx="0" cy="0"/>
          <a:chOff x="0" y="0"/>
          <a:chExt cx="0" cy="0"/>
        </a:xfrm>
      </p:grpSpPr>
      <p:cxnSp>
        <p:nvCxnSpPr>
          <p:cNvPr id="45" name="Shape 45"/>
          <p:cNvCxnSpPr/>
          <p:nvPr/>
        </p:nvCxnSpPr>
        <p:spPr>
          <a:xfrm>
            <a:off x="425198" y="415650"/>
            <a:ext cx="183299" cy="0"/>
          </a:xfrm>
          <a:prstGeom prst="straightConnector1">
            <a:avLst/>
          </a:prstGeom>
          <a:noFill/>
          <a:ln cap="flat" cmpd="sng" w="19050">
            <a:solidFill>
              <a:schemeClr val="lt1"/>
            </a:solidFill>
            <a:prstDash val="solid"/>
            <a:round/>
            <a:headEnd len="med" w="med" type="none"/>
            <a:tailEnd len="med" w="med" type="none"/>
          </a:ln>
        </p:spPr>
      </p:cxnSp>
      <p:sp>
        <p:nvSpPr>
          <p:cNvPr id="46" name="Shape 46"/>
          <p:cNvSpPr txBox="1"/>
          <p:nvPr>
            <p:ph type="title"/>
          </p:nvPr>
        </p:nvSpPr>
        <p:spPr>
          <a:xfrm>
            <a:off x="283103" y="712140"/>
            <a:ext cx="6244199" cy="3835499"/>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47" name="Shape 47"/>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48" name="Shape 48"/>
        <p:cNvGrpSpPr/>
        <p:nvPr/>
      </p:nvGrpSpPr>
      <p:grpSpPr>
        <a:xfrm>
          <a:off x="0" y="0"/>
          <a:ext cx="0" cy="0"/>
          <a:chOff x="0" y="0"/>
          <a:chExt cx="0" cy="0"/>
        </a:xfrm>
      </p:grpSpPr>
      <p:sp>
        <p:nvSpPr>
          <p:cNvPr id="49" name="Shape 49"/>
          <p:cNvSpPr/>
          <p:nvPr/>
        </p:nvSpPr>
        <p:spPr>
          <a:xfrm>
            <a:off x="4572000" y="125"/>
            <a:ext cx="4572000" cy="5143499"/>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50" name="Shape 50"/>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51" name="Shape 51"/>
          <p:cNvSpPr txBox="1"/>
          <p:nvPr>
            <p:ph type="title"/>
          </p:nvPr>
        </p:nvSpPr>
        <p:spPr>
          <a:xfrm>
            <a:off x="265500" y="1397350"/>
            <a:ext cx="4045199" cy="1318199"/>
          </a:xfrm>
          <a:prstGeom prst="rect">
            <a:avLst/>
          </a:prstGeom>
        </p:spPr>
        <p:txBody>
          <a:bodyPr anchorCtr="0" anchor="b" bIns="91425" lIns="91425" rIns="91425" tIns="91425"/>
          <a:lstStyle>
            <a:lvl1pPr lvl="0" rtl="0" algn="ctr">
              <a:spcBef>
                <a:spcPts val="0"/>
              </a:spcBef>
              <a:buClr>
                <a:schemeClr val="dk1"/>
              </a:buClr>
              <a:buSzPct val="100000"/>
              <a:defRPr sz="3600">
                <a:solidFill>
                  <a:schemeClr val="dk1"/>
                </a:solidFill>
              </a:defRPr>
            </a:lvl1pPr>
            <a:lvl2pPr lvl="1" rtl="0" algn="ctr">
              <a:spcBef>
                <a:spcPts val="0"/>
              </a:spcBef>
              <a:buClr>
                <a:schemeClr val="dk1"/>
              </a:buClr>
              <a:buSzPct val="100000"/>
              <a:defRPr sz="3600">
                <a:solidFill>
                  <a:schemeClr val="dk1"/>
                </a:solidFill>
              </a:defRPr>
            </a:lvl2pPr>
            <a:lvl3pPr lvl="2" rtl="0" algn="ctr">
              <a:spcBef>
                <a:spcPts val="0"/>
              </a:spcBef>
              <a:buClr>
                <a:schemeClr val="dk1"/>
              </a:buClr>
              <a:buSzPct val="100000"/>
              <a:defRPr sz="3600">
                <a:solidFill>
                  <a:schemeClr val="dk1"/>
                </a:solidFill>
              </a:defRPr>
            </a:lvl3pPr>
            <a:lvl4pPr lvl="3" rtl="0" algn="ctr">
              <a:spcBef>
                <a:spcPts val="0"/>
              </a:spcBef>
              <a:buClr>
                <a:schemeClr val="dk1"/>
              </a:buClr>
              <a:buSzPct val="100000"/>
              <a:defRPr sz="3600">
                <a:solidFill>
                  <a:schemeClr val="dk1"/>
                </a:solidFill>
              </a:defRPr>
            </a:lvl4pPr>
            <a:lvl5pPr lvl="4" rtl="0" algn="ctr">
              <a:spcBef>
                <a:spcPts val="0"/>
              </a:spcBef>
              <a:buClr>
                <a:schemeClr val="dk1"/>
              </a:buClr>
              <a:buSzPct val="100000"/>
              <a:defRPr sz="3600">
                <a:solidFill>
                  <a:schemeClr val="dk1"/>
                </a:solidFill>
              </a:defRPr>
            </a:lvl5pPr>
            <a:lvl6pPr lvl="5" rtl="0" algn="ctr">
              <a:spcBef>
                <a:spcPts val="0"/>
              </a:spcBef>
              <a:buClr>
                <a:schemeClr val="dk1"/>
              </a:buClr>
              <a:buSzPct val="100000"/>
              <a:defRPr sz="3600">
                <a:solidFill>
                  <a:schemeClr val="dk1"/>
                </a:solidFill>
              </a:defRPr>
            </a:lvl6pPr>
            <a:lvl7pPr lvl="6" rtl="0" algn="ctr">
              <a:spcBef>
                <a:spcPts val="0"/>
              </a:spcBef>
              <a:buClr>
                <a:schemeClr val="dk1"/>
              </a:buClr>
              <a:buSzPct val="100000"/>
              <a:defRPr sz="3600">
                <a:solidFill>
                  <a:schemeClr val="dk1"/>
                </a:solidFill>
              </a:defRPr>
            </a:lvl7pPr>
            <a:lvl8pPr lvl="7" rtl="0" algn="ctr">
              <a:spcBef>
                <a:spcPts val="0"/>
              </a:spcBef>
              <a:buClr>
                <a:schemeClr val="dk1"/>
              </a:buClr>
              <a:buSzPct val="100000"/>
              <a:defRPr sz="3600">
                <a:solidFill>
                  <a:schemeClr val="dk1"/>
                </a:solidFill>
              </a:defRPr>
            </a:lvl8pPr>
            <a:lvl9pPr lvl="8" rtl="0" algn="ctr">
              <a:spcBef>
                <a:spcPts val="0"/>
              </a:spcBef>
              <a:buClr>
                <a:schemeClr val="dk1"/>
              </a:buClr>
              <a:buSzPct val="100000"/>
              <a:defRPr sz="3600">
                <a:solidFill>
                  <a:schemeClr val="dk1"/>
                </a:solidFill>
              </a:defRPr>
            </a:lvl9pPr>
          </a:lstStyle>
          <a:p/>
        </p:txBody>
      </p:sp>
      <p:sp>
        <p:nvSpPr>
          <p:cNvPr id="52" name="Shape 52"/>
          <p:cNvSpPr txBox="1"/>
          <p:nvPr>
            <p:ph idx="1" type="subTitle"/>
          </p:nvPr>
        </p:nvSpPr>
        <p:spPr>
          <a:xfrm>
            <a:off x="265500" y="2735370"/>
            <a:ext cx="4045199" cy="13455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53" name="Shape 53"/>
          <p:cNvSpPr txBox="1"/>
          <p:nvPr>
            <p:ph idx="2" type="body"/>
          </p:nvPr>
        </p:nvSpPr>
        <p:spPr>
          <a:xfrm>
            <a:off x="4939500" y="724200"/>
            <a:ext cx="3837000" cy="3695099"/>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54" name="Shape 54"/>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55" name="Shape 55"/>
        <p:cNvGrpSpPr/>
        <p:nvPr/>
      </p:nvGrpSpPr>
      <p:grpSpPr>
        <a:xfrm>
          <a:off x="0" y="0"/>
          <a:ext cx="0" cy="0"/>
          <a:chOff x="0" y="0"/>
          <a:chExt cx="0" cy="0"/>
        </a:xfrm>
      </p:grpSpPr>
      <p:cxnSp>
        <p:nvCxnSpPr>
          <p:cNvPr id="56" name="Shape 56"/>
          <p:cNvCxnSpPr/>
          <p:nvPr/>
        </p:nvCxnSpPr>
        <p:spPr>
          <a:xfrm>
            <a:off x="425200" y="4740000"/>
            <a:ext cx="8296799" cy="0"/>
          </a:xfrm>
          <a:prstGeom prst="straightConnector1">
            <a:avLst/>
          </a:prstGeom>
          <a:noFill/>
          <a:ln cap="flat" cmpd="sng" w="19050">
            <a:solidFill>
              <a:schemeClr val="dk2"/>
            </a:solidFill>
            <a:prstDash val="solid"/>
            <a:round/>
            <a:headEnd len="med" w="med" type="none"/>
            <a:tailEnd len="med" w="med" type="none"/>
          </a:ln>
        </p:spPr>
      </p:cxnSp>
      <p:cxnSp>
        <p:nvCxnSpPr>
          <p:cNvPr id="57" name="Shape 57"/>
          <p:cNvCxnSpPr/>
          <p:nvPr/>
        </p:nvCxnSpPr>
        <p:spPr>
          <a:xfrm>
            <a:off x="425198" y="415650"/>
            <a:ext cx="183299" cy="0"/>
          </a:xfrm>
          <a:prstGeom prst="straightConnector1">
            <a:avLst/>
          </a:prstGeom>
          <a:noFill/>
          <a:ln cap="flat" cmpd="sng" w="19050">
            <a:solidFill>
              <a:schemeClr val="dk2"/>
            </a:solidFill>
            <a:prstDash val="solid"/>
            <a:round/>
            <a:headEnd len="med" w="med" type="none"/>
            <a:tailEnd len="med" w="med" type="none"/>
          </a:ln>
        </p:spPr>
      </p:cxnSp>
      <p:sp>
        <p:nvSpPr>
          <p:cNvPr id="58" name="Shape 58"/>
          <p:cNvSpPr txBox="1"/>
          <p:nvPr>
            <p:ph idx="1" type="body"/>
          </p:nvPr>
        </p:nvSpPr>
        <p:spPr>
          <a:xfrm>
            <a:off x="328017" y="4226025"/>
            <a:ext cx="8388600" cy="3936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59" name="Shape 59"/>
          <p:cNvSpPr txBox="1"/>
          <p:nvPr>
            <p:ph idx="12" type="sldNum"/>
          </p:nvPr>
        </p:nvSpPr>
        <p:spPr>
          <a:xfrm>
            <a:off x="8497999" y="4688758"/>
            <a:ext cx="548699"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2400250" y="575950"/>
            <a:ext cx="6321599" cy="635399"/>
          </a:xfrm>
          <a:prstGeom prst="rect">
            <a:avLst/>
          </a:prstGeom>
          <a:noFill/>
          <a:ln>
            <a:noFill/>
          </a:ln>
        </p:spPr>
        <p:txBody>
          <a:bodyPr anchorCtr="0" anchor="t" bIns="91425" lIns="91425" rIns="91425" tIns="91425"/>
          <a:lstStyle>
            <a:lvl1pPr lvl="0" rtl="0">
              <a:spcBef>
                <a:spcPts val="0"/>
              </a:spcBef>
              <a:buClr>
                <a:schemeClr val="dk2"/>
              </a:buClr>
              <a:buSzPct val="100000"/>
              <a:buFont typeface="Raleway"/>
              <a:buNone/>
              <a:defRPr b="1" sz="3000">
                <a:solidFill>
                  <a:schemeClr val="dk2"/>
                </a:solidFill>
                <a:latin typeface="Raleway"/>
                <a:ea typeface="Raleway"/>
                <a:cs typeface="Raleway"/>
                <a:sym typeface="Raleway"/>
              </a:defRPr>
            </a:lvl1pPr>
            <a:lvl2pPr lvl="1" rtl="0">
              <a:spcBef>
                <a:spcPts val="0"/>
              </a:spcBef>
              <a:buClr>
                <a:schemeClr val="dk2"/>
              </a:buClr>
              <a:buSzPct val="100000"/>
              <a:buFont typeface="Raleway"/>
              <a:buNone/>
              <a:defRPr b="1" sz="3000">
                <a:solidFill>
                  <a:schemeClr val="dk2"/>
                </a:solidFill>
                <a:latin typeface="Raleway"/>
                <a:ea typeface="Raleway"/>
                <a:cs typeface="Raleway"/>
                <a:sym typeface="Raleway"/>
              </a:defRPr>
            </a:lvl2pPr>
            <a:lvl3pPr lvl="2" rtl="0">
              <a:spcBef>
                <a:spcPts val="0"/>
              </a:spcBef>
              <a:buClr>
                <a:schemeClr val="dk2"/>
              </a:buClr>
              <a:buSzPct val="100000"/>
              <a:buFont typeface="Raleway"/>
              <a:buNone/>
              <a:defRPr b="1" sz="3000">
                <a:solidFill>
                  <a:schemeClr val="dk2"/>
                </a:solidFill>
                <a:latin typeface="Raleway"/>
                <a:ea typeface="Raleway"/>
                <a:cs typeface="Raleway"/>
                <a:sym typeface="Raleway"/>
              </a:defRPr>
            </a:lvl3pPr>
            <a:lvl4pPr lvl="3" rtl="0">
              <a:spcBef>
                <a:spcPts val="0"/>
              </a:spcBef>
              <a:buClr>
                <a:schemeClr val="dk2"/>
              </a:buClr>
              <a:buSzPct val="100000"/>
              <a:buFont typeface="Raleway"/>
              <a:buNone/>
              <a:defRPr b="1" sz="3000">
                <a:solidFill>
                  <a:schemeClr val="dk2"/>
                </a:solidFill>
                <a:latin typeface="Raleway"/>
                <a:ea typeface="Raleway"/>
                <a:cs typeface="Raleway"/>
                <a:sym typeface="Raleway"/>
              </a:defRPr>
            </a:lvl4pPr>
            <a:lvl5pPr lvl="4" rtl="0">
              <a:spcBef>
                <a:spcPts val="0"/>
              </a:spcBef>
              <a:buClr>
                <a:schemeClr val="dk2"/>
              </a:buClr>
              <a:buSzPct val="100000"/>
              <a:buFont typeface="Raleway"/>
              <a:buNone/>
              <a:defRPr b="1" sz="3000">
                <a:solidFill>
                  <a:schemeClr val="dk2"/>
                </a:solidFill>
                <a:latin typeface="Raleway"/>
                <a:ea typeface="Raleway"/>
                <a:cs typeface="Raleway"/>
                <a:sym typeface="Raleway"/>
              </a:defRPr>
            </a:lvl5pPr>
            <a:lvl6pPr lvl="5" rtl="0">
              <a:spcBef>
                <a:spcPts val="0"/>
              </a:spcBef>
              <a:buClr>
                <a:schemeClr val="dk2"/>
              </a:buClr>
              <a:buSzPct val="100000"/>
              <a:buFont typeface="Raleway"/>
              <a:buNone/>
              <a:defRPr b="1" sz="3000">
                <a:solidFill>
                  <a:schemeClr val="dk2"/>
                </a:solidFill>
                <a:latin typeface="Raleway"/>
                <a:ea typeface="Raleway"/>
                <a:cs typeface="Raleway"/>
                <a:sym typeface="Raleway"/>
              </a:defRPr>
            </a:lvl6pPr>
            <a:lvl7pPr lvl="6" rtl="0">
              <a:spcBef>
                <a:spcPts val="0"/>
              </a:spcBef>
              <a:buClr>
                <a:schemeClr val="dk2"/>
              </a:buClr>
              <a:buSzPct val="100000"/>
              <a:buFont typeface="Raleway"/>
              <a:buNone/>
              <a:defRPr b="1" sz="3000">
                <a:solidFill>
                  <a:schemeClr val="dk2"/>
                </a:solidFill>
                <a:latin typeface="Raleway"/>
                <a:ea typeface="Raleway"/>
                <a:cs typeface="Raleway"/>
                <a:sym typeface="Raleway"/>
              </a:defRPr>
            </a:lvl7pPr>
            <a:lvl8pPr lvl="7" rtl="0">
              <a:spcBef>
                <a:spcPts val="0"/>
              </a:spcBef>
              <a:buClr>
                <a:schemeClr val="dk2"/>
              </a:buClr>
              <a:buSzPct val="100000"/>
              <a:buFont typeface="Raleway"/>
              <a:buNone/>
              <a:defRPr b="1" sz="3000">
                <a:solidFill>
                  <a:schemeClr val="dk2"/>
                </a:solidFill>
                <a:latin typeface="Raleway"/>
                <a:ea typeface="Raleway"/>
                <a:cs typeface="Raleway"/>
                <a:sym typeface="Raleway"/>
              </a:defRPr>
            </a:lvl8pPr>
            <a:lvl9pPr lvl="8" rtl="0">
              <a:spcBef>
                <a:spcPts val="0"/>
              </a:spcBef>
              <a:buClr>
                <a:schemeClr val="dk2"/>
              </a:buClr>
              <a:buSzPct val="100000"/>
              <a:buFont typeface="Raleway"/>
              <a:buNone/>
              <a:defRPr b="1" sz="3000">
                <a:solidFill>
                  <a:schemeClr val="dk2"/>
                </a:solidFill>
                <a:latin typeface="Raleway"/>
                <a:ea typeface="Raleway"/>
                <a:cs typeface="Raleway"/>
                <a:sym typeface="Raleway"/>
              </a:defRPr>
            </a:lvl9pPr>
          </a:lstStyle>
          <a:p/>
        </p:txBody>
      </p:sp>
      <p:sp>
        <p:nvSpPr>
          <p:cNvPr id="7" name="Shape 7"/>
          <p:cNvSpPr txBox="1"/>
          <p:nvPr>
            <p:ph idx="1" type="body"/>
          </p:nvPr>
        </p:nvSpPr>
        <p:spPr>
          <a:xfrm>
            <a:off x="2410112" y="1595775"/>
            <a:ext cx="6321599" cy="3002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buFont typeface="Lato"/>
              <a:defRPr sz="1800">
                <a:solidFill>
                  <a:schemeClr val="dk2"/>
                </a:solidFill>
                <a:latin typeface="Lato"/>
                <a:ea typeface="Lato"/>
                <a:cs typeface="Lato"/>
                <a:sym typeface="Lato"/>
              </a:defRPr>
            </a:lvl1pPr>
            <a:lvl2pPr lvl="1"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2pPr>
            <a:lvl3pPr lvl="2"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3pPr>
            <a:lvl4pPr lvl="3"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4pPr>
            <a:lvl5pPr lvl="4"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5pPr>
            <a:lvl6pPr lvl="5"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6pPr>
            <a:lvl7pPr lvl="6"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7pPr>
            <a:lvl8pPr lvl="7"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8pPr>
            <a:lvl9pPr lvl="8" rtl="0">
              <a:lnSpc>
                <a:spcPct val="115000"/>
              </a:lnSpc>
              <a:spcBef>
                <a:spcPts val="0"/>
              </a:spcBef>
              <a:spcAft>
                <a:spcPts val="1600"/>
              </a:spcAft>
              <a:buClr>
                <a:schemeClr val="dk2"/>
              </a:buClr>
              <a:buFont typeface="Lato"/>
              <a:defRPr>
                <a:solidFill>
                  <a:schemeClr val="dk2"/>
                </a:solidFill>
                <a:latin typeface="Lato"/>
                <a:ea typeface="Lato"/>
                <a:cs typeface="Lato"/>
                <a:sym typeface="Lato"/>
              </a:defRPr>
            </a:lvl9pPr>
          </a:lstStyle>
          <a:p/>
        </p:txBody>
      </p:sp>
      <p:sp>
        <p:nvSpPr>
          <p:cNvPr id="8" name="Shape 8"/>
          <p:cNvSpPr txBox="1"/>
          <p:nvPr>
            <p:ph idx="12" type="sldNum"/>
          </p:nvPr>
        </p:nvSpPr>
        <p:spPr>
          <a:xfrm>
            <a:off x="8497999" y="4688758"/>
            <a:ext cx="548699"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dk2"/>
                </a:solidFill>
                <a:latin typeface="Lato"/>
                <a:ea typeface="Lato"/>
                <a:cs typeface="Lato"/>
                <a:sym typeface="La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0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00.png"/><Relationship Id="rId4" Type="http://schemas.openxmlformats.org/officeDocument/2006/relationships/image" Target="../media/image0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00.png"/><Relationship Id="rId4"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00.png"/><Relationship Id="rId4" Type="http://schemas.openxmlformats.org/officeDocument/2006/relationships/image" Target="../media/image0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1" name="Shape 71"/>
        <p:cNvGrpSpPr/>
        <p:nvPr/>
      </p:nvGrpSpPr>
      <p:grpSpPr>
        <a:xfrm>
          <a:off x="0" y="0"/>
          <a:ext cx="0" cy="0"/>
          <a:chOff x="0" y="0"/>
          <a:chExt cx="0" cy="0"/>
        </a:xfrm>
      </p:grpSpPr>
      <p:sp>
        <p:nvSpPr>
          <p:cNvPr id="72" name="Shape 72"/>
          <p:cNvSpPr txBox="1"/>
          <p:nvPr>
            <p:ph type="ctrTitle"/>
          </p:nvPr>
        </p:nvSpPr>
        <p:spPr>
          <a:xfrm>
            <a:off x="2371725" y="630225"/>
            <a:ext cx="6331500" cy="1541999"/>
          </a:xfrm>
          <a:prstGeom prst="rect">
            <a:avLst/>
          </a:prstGeom>
        </p:spPr>
        <p:txBody>
          <a:bodyPr anchorCtr="0" anchor="t" bIns="91425" lIns="91425" rIns="91425" tIns="91425">
            <a:noAutofit/>
          </a:bodyPr>
          <a:lstStyle/>
          <a:p>
            <a:pPr lvl="0">
              <a:spcBef>
                <a:spcPts val="0"/>
              </a:spcBef>
              <a:buNone/>
            </a:pPr>
            <a:r>
              <a:rPr lang="en"/>
              <a:t>Taller cientifico</a:t>
            </a:r>
          </a:p>
          <a:p>
            <a:pPr lvl="0" rtl="0">
              <a:spcBef>
                <a:spcPts val="0"/>
              </a:spcBef>
              <a:buNone/>
            </a:pPr>
            <a:r>
              <a:rPr lang="en"/>
              <a:t>Máquinas de Rube - Goldberg</a:t>
            </a:r>
          </a:p>
        </p:txBody>
      </p:sp>
      <p:sp>
        <p:nvSpPr>
          <p:cNvPr id="73" name="Shape 73"/>
          <p:cNvSpPr txBox="1"/>
          <p:nvPr>
            <p:ph idx="1" type="subTitle"/>
          </p:nvPr>
        </p:nvSpPr>
        <p:spPr>
          <a:xfrm>
            <a:off x="2390266" y="3238450"/>
            <a:ext cx="6331500" cy="1241699"/>
          </a:xfrm>
          <a:prstGeom prst="rect">
            <a:avLst/>
          </a:prstGeom>
        </p:spPr>
        <p:txBody>
          <a:bodyPr anchorCtr="0" anchor="b" bIns="91425" lIns="91425" rIns="91425" tIns="91425">
            <a:noAutofit/>
          </a:bodyPr>
          <a:lstStyle/>
          <a:p>
            <a:pPr lvl="0" rtl="0">
              <a:spcBef>
                <a:spcPts val="0"/>
              </a:spcBef>
              <a:buNone/>
            </a:pPr>
            <a:r>
              <a:rPr lang="en" sz="2400"/>
              <a:t>Una guía realizada por el prof. Cristian Muñoz</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35775" y="712150"/>
            <a:ext cx="6807900" cy="768000"/>
          </a:xfrm>
          <a:prstGeom prst="rect">
            <a:avLst/>
          </a:prstGeom>
        </p:spPr>
        <p:txBody>
          <a:bodyPr anchorCtr="0" anchor="t" bIns="91425" lIns="91425" rIns="91425" tIns="91425">
            <a:noAutofit/>
          </a:bodyPr>
          <a:lstStyle/>
          <a:p>
            <a:pPr lvl="0" rtl="0">
              <a:spcBef>
                <a:spcPts val="0"/>
              </a:spcBef>
              <a:spcAft>
                <a:spcPts val="1600"/>
              </a:spcAft>
              <a:buNone/>
            </a:pPr>
            <a:r>
              <a:rPr lang="en" sz="3600">
                <a:solidFill>
                  <a:schemeClr val="dk1"/>
                </a:solidFill>
              </a:rPr>
              <a:t>Máquina de Rube Goldberg</a:t>
            </a:r>
          </a:p>
        </p:txBody>
      </p:sp>
      <p:sp>
        <p:nvSpPr>
          <p:cNvPr id="79" name="Shape 79"/>
          <p:cNvSpPr txBox="1"/>
          <p:nvPr>
            <p:ph idx="4294967295" type="title"/>
          </p:nvPr>
        </p:nvSpPr>
        <p:spPr>
          <a:xfrm>
            <a:off x="535775" y="1480150"/>
            <a:ext cx="5677800" cy="3067500"/>
          </a:xfrm>
          <a:prstGeom prst="rect">
            <a:avLst/>
          </a:prstGeom>
        </p:spPr>
        <p:txBody>
          <a:bodyPr anchorCtr="0" anchor="t" bIns="91425" lIns="91425" rIns="91425" tIns="91425">
            <a:noAutofit/>
          </a:bodyPr>
          <a:lstStyle/>
          <a:p>
            <a:pPr lvl="0" rtl="0">
              <a:lnSpc>
                <a:spcPct val="115000"/>
              </a:lnSpc>
              <a:spcBef>
                <a:spcPts val="0"/>
              </a:spcBef>
              <a:spcAft>
                <a:spcPts val="1600"/>
              </a:spcAft>
              <a:buNone/>
            </a:pPr>
            <a:r>
              <a:rPr b="0" lang="en" sz="1800">
                <a:latin typeface="Lato"/>
                <a:ea typeface="Lato"/>
                <a:cs typeface="Lato"/>
                <a:sym typeface="Lato"/>
              </a:rPr>
              <a:t>Un dispositivo o máquina de Rube Goldberg es cualquier aparato muy complejo que realiza una tarea muy simple de una manera muy indirecta y retorcida. Rube ideó y dibujó varios de estos patafísicos dispositivos. Los mejores ejemplos de sus máquinas tienen un factor de anticipación. El hecho de que algo tan absurdo esté sucediendo solamente puede ser superado por el hecho de que suceda de una manera incierta. </a:t>
            </a:r>
            <a:br>
              <a:rPr b="0" lang="en" sz="1800">
                <a:latin typeface="Lato"/>
                <a:ea typeface="Lato"/>
                <a:cs typeface="Lato"/>
                <a:sym typeface="Lato"/>
              </a:rPr>
            </a:br>
          </a:p>
        </p:txBody>
      </p:sp>
      <p:pic>
        <p:nvPicPr>
          <p:cNvPr id="80" name="Shape 80"/>
          <p:cNvPicPr preferRelativeResize="0"/>
          <p:nvPr/>
        </p:nvPicPr>
        <p:blipFill>
          <a:blip r:embed="rId3">
            <a:alphaModFix/>
          </a:blip>
          <a:stretch>
            <a:fillRect/>
          </a:stretch>
        </p:blipFill>
        <p:spPr>
          <a:xfrm>
            <a:off x="7343775" y="2804500"/>
            <a:ext cx="1572275" cy="20513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dk1"/>
        </a:solidFill>
      </p:bgPr>
    </p:bg>
    <p:spTree>
      <p:nvGrpSpPr>
        <p:cNvPr id="84" name="Shape 84"/>
        <p:cNvGrpSpPr/>
        <p:nvPr/>
      </p:nvGrpSpPr>
      <p:grpSpPr>
        <a:xfrm>
          <a:off x="0" y="0"/>
          <a:ext cx="0" cy="0"/>
          <a:chOff x="0" y="0"/>
          <a:chExt cx="0" cy="0"/>
        </a:xfrm>
      </p:grpSpPr>
      <p:pic>
        <p:nvPicPr>
          <p:cNvPr id="85" name="Shape 85"/>
          <p:cNvPicPr preferRelativeResize="0"/>
          <p:nvPr/>
        </p:nvPicPr>
        <p:blipFill>
          <a:blip r:embed="rId3">
            <a:alphaModFix/>
          </a:blip>
          <a:stretch>
            <a:fillRect/>
          </a:stretch>
        </p:blipFill>
        <p:spPr>
          <a:xfrm>
            <a:off x="2444700" y="162736"/>
            <a:ext cx="4254600" cy="4818037"/>
          </a:xfrm>
          <a:prstGeom prst="rect">
            <a:avLst/>
          </a:prstGeom>
          <a:noFill/>
          <a:ln>
            <a:noFill/>
          </a:ln>
        </p:spPr>
      </p:pic>
      <p:pic>
        <p:nvPicPr>
          <p:cNvPr id="86" name="Shape 86"/>
          <p:cNvPicPr preferRelativeResize="0"/>
          <p:nvPr/>
        </p:nvPicPr>
        <p:blipFill rotWithShape="1">
          <a:blip r:embed="rId4">
            <a:alphaModFix/>
          </a:blip>
          <a:srcRect b="10011" l="9244" r="2118" t="5926"/>
          <a:stretch/>
        </p:blipFill>
        <p:spPr>
          <a:xfrm rot="154828">
            <a:off x="3535999" y="147300"/>
            <a:ext cx="2071999" cy="736050"/>
          </a:xfrm>
          <a:prstGeom prst="rect">
            <a:avLst/>
          </a:prstGeom>
          <a:noFill/>
          <a:ln>
            <a:noFill/>
          </a:ln>
        </p:spPr>
      </p:pic>
      <p:sp>
        <p:nvSpPr>
          <p:cNvPr id="87" name="Shape 87"/>
          <p:cNvSpPr txBox="1"/>
          <p:nvPr/>
        </p:nvSpPr>
        <p:spPr>
          <a:xfrm>
            <a:off x="2855550" y="687397"/>
            <a:ext cx="3432899" cy="762600"/>
          </a:xfrm>
          <a:prstGeom prst="rect">
            <a:avLst/>
          </a:prstGeom>
          <a:noFill/>
          <a:ln>
            <a:noFill/>
          </a:ln>
        </p:spPr>
        <p:txBody>
          <a:bodyPr anchorCtr="0" anchor="b" bIns="91425" lIns="91425" rIns="91425" tIns="91425">
            <a:noAutofit/>
          </a:bodyPr>
          <a:lstStyle/>
          <a:p>
            <a:pPr lvl="0" rtl="0">
              <a:spcBef>
                <a:spcPts val="0"/>
              </a:spcBef>
              <a:buNone/>
            </a:pPr>
            <a:r>
              <a:rPr b="1" lang="en" sz="3000">
                <a:solidFill>
                  <a:schemeClr val="lt2"/>
                </a:solidFill>
                <a:latin typeface="Raleway"/>
                <a:ea typeface="Raleway"/>
                <a:cs typeface="Raleway"/>
                <a:sym typeface="Raleway"/>
              </a:rPr>
              <a:t>1. Intro</a:t>
            </a:r>
          </a:p>
        </p:txBody>
      </p:sp>
      <p:sp>
        <p:nvSpPr>
          <p:cNvPr id="88" name="Shape 88"/>
          <p:cNvSpPr txBox="1"/>
          <p:nvPr>
            <p:ph idx="4294967295" type="body"/>
          </p:nvPr>
        </p:nvSpPr>
        <p:spPr>
          <a:xfrm>
            <a:off x="2855550" y="1377480"/>
            <a:ext cx="3432899" cy="3327900"/>
          </a:xfrm>
          <a:prstGeom prst="rect">
            <a:avLst/>
          </a:prstGeom>
        </p:spPr>
        <p:txBody>
          <a:bodyPr anchorCtr="0" anchor="t" bIns="91425" lIns="91425" rIns="91425" tIns="91425">
            <a:noAutofit/>
          </a:bodyPr>
          <a:lstStyle/>
          <a:p>
            <a:pPr lvl="0" rtl="0">
              <a:spcBef>
                <a:spcPts val="0"/>
              </a:spcBef>
              <a:spcAft>
                <a:spcPts val="1600"/>
              </a:spcAft>
              <a:buNone/>
            </a:pPr>
            <a:r>
              <a:rPr b="1" lang="en" sz="1200">
                <a:latin typeface="Raleway"/>
                <a:ea typeface="Raleway"/>
                <a:cs typeface="Raleway"/>
                <a:sym typeface="Raleway"/>
              </a:rPr>
              <a:t>Vamos a recrear una de estas máquinas</a:t>
            </a:r>
            <a:r>
              <a:rPr lang="en" sz="1200">
                <a:solidFill>
                  <a:schemeClr val="dk2"/>
                </a:solidFill>
                <a:latin typeface="Raleway"/>
                <a:ea typeface="Raleway"/>
                <a:cs typeface="Raleway"/>
                <a:sym typeface="Raleway"/>
              </a:rPr>
              <a:t>.</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Diseñar la idea</a:t>
            </a:r>
            <a:br>
              <a:rPr lang="en" sz="1400">
                <a:latin typeface="Raleway"/>
                <a:ea typeface="Raleway"/>
                <a:cs typeface="Raleway"/>
                <a:sym typeface="Raleway"/>
              </a:rPr>
            </a:br>
            <a:r>
              <a:rPr lang="en" sz="1200">
                <a:latin typeface="Raleway"/>
                <a:ea typeface="Raleway"/>
                <a:cs typeface="Raleway"/>
                <a:sym typeface="Raleway"/>
              </a:rPr>
              <a:t>Escribir que hará la máquina</a:t>
            </a:r>
            <a:r>
              <a:rPr lang="en" sz="1200">
                <a:solidFill>
                  <a:schemeClr val="dk2"/>
                </a:solidFill>
                <a:latin typeface="Raleway"/>
                <a:ea typeface="Raleway"/>
                <a:cs typeface="Raleway"/>
                <a:sym typeface="Raleway"/>
              </a:rPr>
              <a:t>.</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Dibujar la máquina</a:t>
            </a:r>
            <a:br>
              <a:rPr lang="en" sz="1400">
                <a:latin typeface="Raleway"/>
                <a:ea typeface="Raleway"/>
                <a:cs typeface="Raleway"/>
                <a:sym typeface="Raleway"/>
              </a:rPr>
            </a:br>
            <a:r>
              <a:rPr lang="en" sz="1200">
                <a:latin typeface="Raleway"/>
                <a:ea typeface="Raleway"/>
                <a:cs typeface="Raleway"/>
                <a:sym typeface="Raleway"/>
              </a:rPr>
              <a:t>Materiales y esquema general</a:t>
            </a:r>
            <a:r>
              <a:rPr lang="en" sz="1200">
                <a:solidFill>
                  <a:schemeClr val="dk2"/>
                </a:solidFill>
                <a:latin typeface="Raleway"/>
                <a:ea typeface="Raleway"/>
                <a:cs typeface="Raleway"/>
                <a:sym typeface="Raleway"/>
              </a:rPr>
              <a:t>.</a:t>
            </a:r>
          </a:p>
          <a:p>
            <a:pPr indent="-317500" lvl="0" marL="457200" rtl="0">
              <a:spcBef>
                <a:spcPts val="0"/>
              </a:spcBef>
              <a:spcAft>
                <a:spcPts val="1000"/>
              </a:spcAft>
              <a:buClr>
                <a:schemeClr val="dk1"/>
              </a:buClr>
              <a:buSzPct val="100000"/>
              <a:buFont typeface="Raleway"/>
              <a:buChar char="➔"/>
            </a:pPr>
            <a:r>
              <a:rPr b="1" lang="en" sz="1400">
                <a:solidFill>
                  <a:schemeClr val="dk1"/>
                </a:solidFill>
                <a:latin typeface="Raleway"/>
                <a:ea typeface="Raleway"/>
                <a:cs typeface="Raleway"/>
                <a:sym typeface="Raleway"/>
              </a:rPr>
              <a:t>Montar y probar.</a:t>
            </a:r>
            <a:br>
              <a:rPr lang="en" sz="1400">
                <a:latin typeface="Raleway"/>
                <a:ea typeface="Raleway"/>
                <a:cs typeface="Raleway"/>
                <a:sym typeface="Raleway"/>
              </a:rPr>
            </a:br>
            <a:r>
              <a:rPr lang="en" sz="1200">
                <a:latin typeface="Raleway"/>
                <a:ea typeface="Raleway"/>
                <a:cs typeface="Raleway"/>
                <a:sym typeface="Raleway"/>
              </a:rPr>
              <a:t>Armado de la máquina y producción.</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 name="Shape 92"/>
        <p:cNvGrpSpPr/>
        <p:nvPr/>
      </p:nvGrpSpPr>
      <p:grpSpPr>
        <a:xfrm>
          <a:off x="0" y="0"/>
          <a:ext cx="0" cy="0"/>
          <a:chOff x="0" y="0"/>
          <a:chExt cx="0" cy="0"/>
        </a:xfrm>
      </p:grpSpPr>
      <p:sp>
        <p:nvSpPr>
          <p:cNvPr id="93" name="Shape 93"/>
          <p:cNvSpPr txBox="1"/>
          <p:nvPr>
            <p:ph type="title"/>
          </p:nvPr>
        </p:nvSpPr>
        <p:spPr>
          <a:xfrm>
            <a:off x="283100" y="712150"/>
            <a:ext cx="8631599" cy="3835499"/>
          </a:xfrm>
          <a:prstGeom prst="rect">
            <a:avLst/>
          </a:prstGeom>
        </p:spPr>
        <p:txBody>
          <a:bodyPr anchorCtr="0" anchor="t" bIns="91425" lIns="91425" rIns="91425" tIns="91425">
            <a:noAutofit/>
          </a:bodyPr>
          <a:lstStyle/>
          <a:p>
            <a:pPr lvl="0" rtl="0">
              <a:spcBef>
                <a:spcPts val="0"/>
              </a:spcBef>
              <a:buNone/>
            </a:pPr>
            <a:r>
              <a:rPr lang="en"/>
              <a:t>¿Para qué nos servirá diseñar esta máquina? </a:t>
            </a:r>
            <a:r>
              <a:rPr lang="en">
                <a:solidFill>
                  <a:schemeClr val="accent5"/>
                </a:solidFill>
              </a:rPr>
              <a:t>Seremos capaces de aplicar el método científico.</a:t>
            </a:r>
          </a:p>
        </p:txBody>
      </p:sp>
      <p:grpSp>
        <p:nvGrpSpPr>
          <p:cNvPr id="94" name="Shape 94"/>
          <p:cNvGrpSpPr/>
          <p:nvPr/>
        </p:nvGrpSpPr>
        <p:grpSpPr>
          <a:xfrm>
            <a:off x="6781387" y="3157071"/>
            <a:ext cx="2212049" cy="1844200"/>
            <a:chOff x="6803275" y="395362"/>
            <a:chExt cx="2212049" cy="2537075"/>
          </a:xfrm>
        </p:grpSpPr>
        <p:pic>
          <p:nvPicPr>
            <p:cNvPr id="95" name="Shape 95"/>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96" name="Shape 96"/>
            <p:cNvPicPr preferRelativeResize="0"/>
            <p:nvPr/>
          </p:nvPicPr>
          <p:blipFill rotWithShape="1">
            <a:blip r:embed="rId4">
              <a:alphaModFix/>
            </a:blip>
            <a:srcRect b="10011" l="9244" r="2118" t="5926"/>
            <a:stretch/>
          </p:blipFill>
          <p:spPr>
            <a:xfrm rot="154826">
              <a:off x="7370662" y="419418"/>
              <a:ext cx="1077272" cy="382686"/>
            </a:xfrm>
            <a:prstGeom prst="rect">
              <a:avLst/>
            </a:prstGeom>
            <a:noFill/>
            <a:ln>
              <a:noFill/>
            </a:ln>
          </p:spPr>
        </p:pic>
        <p:sp>
          <p:nvSpPr>
            <p:cNvPr id="97" name="Shape 97"/>
            <p:cNvSpPr txBox="1"/>
            <p:nvPr/>
          </p:nvSpPr>
          <p:spPr>
            <a:xfrm>
              <a:off x="6944812" y="738316"/>
              <a:ext cx="1929000" cy="2004000"/>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Tip</a:t>
              </a:r>
            </a:p>
            <a:p>
              <a:pPr lvl="0" rtl="0">
                <a:spcBef>
                  <a:spcPts val="0"/>
                </a:spcBef>
                <a:spcAft>
                  <a:spcPts val="800"/>
                </a:spcAft>
                <a:buNone/>
              </a:pPr>
              <a:r>
                <a:rPr lang="en" sz="1200">
                  <a:solidFill>
                    <a:schemeClr val="dk2"/>
                  </a:solidFill>
                  <a:latin typeface="Raleway"/>
                  <a:ea typeface="Raleway"/>
                  <a:cs typeface="Raleway"/>
                  <a:sym typeface="Raleway"/>
                </a:rPr>
                <a:t>Primero piensa en algo sencillo de realizar y con materiales que dispongas.</a:t>
              </a:r>
            </a:p>
          </p:txBody>
        </p:sp>
      </p:gr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283098" y="712150"/>
            <a:ext cx="8622299" cy="3835499"/>
          </a:xfrm>
          <a:prstGeom prst="rect">
            <a:avLst/>
          </a:prstGeom>
        </p:spPr>
        <p:txBody>
          <a:bodyPr anchorCtr="0" anchor="t" bIns="91425" lIns="91425" rIns="91425" tIns="91425">
            <a:noAutofit/>
          </a:bodyPr>
          <a:lstStyle/>
          <a:p>
            <a:pPr lvl="0" rtl="0">
              <a:spcBef>
                <a:spcPts val="0"/>
              </a:spcBef>
              <a:spcAft>
                <a:spcPts val="1000"/>
              </a:spcAft>
              <a:buNone/>
            </a:pPr>
            <a:r>
              <a:rPr lang="en">
                <a:solidFill>
                  <a:schemeClr val="accent5"/>
                </a:solidFill>
              </a:rPr>
              <a:t>Comencemos!</a:t>
            </a:r>
            <a:r>
              <a:rPr lang="en"/>
              <a:t> Diseña.</a:t>
            </a:r>
          </a:p>
          <a:p>
            <a:pPr lvl="0" rtl="0">
              <a:spcBef>
                <a:spcPts val="0"/>
              </a:spcBef>
              <a:spcAft>
                <a:spcPts val="1000"/>
              </a:spcAft>
              <a:buNone/>
            </a:pPr>
            <a:r>
              <a:rPr b="0" lang="en" sz="2400"/>
              <a:t>(Con ayuda de tu celular si tienes acceso a internet)</a:t>
            </a:r>
          </a:p>
        </p:txBody>
      </p:sp>
      <p:grpSp>
        <p:nvGrpSpPr>
          <p:cNvPr id="103" name="Shape 103"/>
          <p:cNvGrpSpPr/>
          <p:nvPr/>
        </p:nvGrpSpPr>
        <p:grpSpPr>
          <a:xfrm>
            <a:off x="6781387" y="2464034"/>
            <a:ext cx="2212049" cy="2537075"/>
            <a:chOff x="6803275" y="395362"/>
            <a:chExt cx="2212049" cy="2537075"/>
          </a:xfrm>
        </p:grpSpPr>
        <p:pic>
          <p:nvPicPr>
            <p:cNvPr id="104" name="Shape 104"/>
            <p:cNvPicPr preferRelativeResize="0"/>
            <p:nvPr/>
          </p:nvPicPr>
          <p:blipFill>
            <a:blip r:embed="rId3">
              <a:alphaModFix/>
            </a:blip>
            <a:stretch>
              <a:fillRect/>
            </a:stretch>
          </p:blipFill>
          <p:spPr>
            <a:xfrm>
              <a:off x="6803275" y="427444"/>
              <a:ext cx="2212049" cy="2504993"/>
            </a:xfrm>
            <a:prstGeom prst="rect">
              <a:avLst/>
            </a:prstGeom>
            <a:noFill/>
            <a:ln>
              <a:noFill/>
            </a:ln>
          </p:spPr>
        </p:pic>
        <p:pic>
          <p:nvPicPr>
            <p:cNvPr id="105" name="Shape 105"/>
            <p:cNvPicPr preferRelativeResize="0"/>
            <p:nvPr/>
          </p:nvPicPr>
          <p:blipFill rotWithShape="1">
            <a:blip r:embed="rId4">
              <a:alphaModFix/>
            </a:blip>
            <a:srcRect b="10011" l="9244" r="2118" t="5926"/>
            <a:stretch/>
          </p:blipFill>
          <p:spPr>
            <a:xfrm rot="154826">
              <a:off x="7370662" y="419418"/>
              <a:ext cx="1077272" cy="382686"/>
            </a:xfrm>
            <a:prstGeom prst="rect">
              <a:avLst/>
            </a:prstGeom>
            <a:noFill/>
            <a:ln>
              <a:noFill/>
            </a:ln>
          </p:spPr>
        </p:pic>
        <p:sp>
          <p:nvSpPr>
            <p:cNvPr id="106" name="Shape 106"/>
            <p:cNvSpPr txBox="1"/>
            <p:nvPr/>
          </p:nvSpPr>
          <p:spPr>
            <a:xfrm>
              <a:off x="6944800" y="684230"/>
              <a:ext cx="1929000" cy="2003999"/>
            </a:xfrm>
            <a:prstGeom prst="rect">
              <a:avLst/>
            </a:prstGeom>
            <a:noFill/>
            <a:ln>
              <a:noFill/>
            </a:ln>
          </p:spPr>
          <p:txBody>
            <a:bodyPr anchorCtr="0" anchor="t" bIns="91425" lIns="91425" rIns="91425" tIns="91425">
              <a:noAutofit/>
            </a:bodyPr>
            <a:lstStyle/>
            <a:p>
              <a:pPr lvl="0" rtl="0">
                <a:spcBef>
                  <a:spcPts val="0"/>
                </a:spcBef>
                <a:spcAft>
                  <a:spcPts val="800"/>
                </a:spcAft>
                <a:buClr>
                  <a:schemeClr val="dk2"/>
                </a:buClr>
                <a:buFont typeface="Arial"/>
                <a:buNone/>
              </a:pPr>
              <a:r>
                <a:rPr b="1" lang="en">
                  <a:solidFill>
                    <a:schemeClr val="dk1"/>
                  </a:solidFill>
                  <a:latin typeface="Raleway"/>
                  <a:ea typeface="Raleway"/>
                  <a:cs typeface="Raleway"/>
                  <a:sym typeface="Raleway"/>
                </a:rPr>
                <a:t>Tip</a:t>
              </a:r>
            </a:p>
            <a:p>
              <a:pPr lvl="0" rtl="0">
                <a:spcBef>
                  <a:spcPts val="0"/>
                </a:spcBef>
                <a:spcAft>
                  <a:spcPts val="800"/>
                </a:spcAft>
                <a:buNone/>
              </a:pPr>
              <a:r>
                <a:rPr lang="en" sz="1200">
                  <a:solidFill>
                    <a:schemeClr val="dk2"/>
                  </a:solidFill>
                  <a:latin typeface="Raleway"/>
                  <a:ea typeface="Raleway"/>
                  <a:cs typeface="Raleway"/>
                  <a:sym typeface="Raleway"/>
                </a:rPr>
                <a:t>Puedes realizar la búsqueda tú mismo sobre máquinas de goldberg en internet, aparecerán un montón de ideas..</a:t>
              </a:r>
            </a:p>
          </p:txBody>
        </p:sp>
      </p:gr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wiss-2">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