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f8dc5eea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f8dc5eea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f8dc5eea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f8dc5eea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6f8dc5ee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6f8dc5ee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6f8dc5e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6f8dc5e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6f8dc5eea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6f8dc5eea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f8dc5ee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f8dc5ee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f8dc5eea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6f8dc5ee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f8dc5ee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f8dc5ee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6f8dc5eea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6f8dc5eea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f8dc5eea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f8dc5eea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delabs.developers.google.com/codelabs/cloud-translation-python3#0" TargetMode="External"/><Relationship Id="rId4" Type="http://schemas.openxmlformats.org/officeDocument/2006/relationships/hyperlink" Target="https://docs.microsoft.com/en-us/samples/microsofttranslator/text-translation-api-v3-python/translator-python-v3/" TargetMode="External"/><Relationship Id="rId5" Type="http://schemas.openxmlformats.org/officeDocument/2006/relationships/hyperlink" Target="https://docs.google.com/spreadsheets/d/1s_yKPxC4Icp8GrMaBnQhPeFrC3K7Zg_d1mKNzG8FXpI/edit?usp=sharing" TargetMode="External"/><Relationship Id="rId6" Type="http://schemas.openxmlformats.org/officeDocument/2006/relationships/hyperlink" Target="https://github.com/AI4Bharat/indicTrans" TargetMode="External"/><Relationship Id="rId7" Type="http://schemas.openxmlformats.org/officeDocument/2006/relationships/hyperlink" Target="https://colab.research.google.com/github/AI4Bharat/indicTrans/blob/main/indicTrans_python_interface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goru001/inltk" TargetMode="External"/><Relationship Id="rId4" Type="http://schemas.openxmlformats.org/officeDocument/2006/relationships/hyperlink" Target="https://github.com/anoopkunchukuttan/indic_nlp_library" TargetMode="External"/><Relationship Id="rId5" Type="http://schemas.openxmlformats.org/officeDocument/2006/relationships/hyperlink" Target="https://stanfordnlp.github.io/stanza/" TargetMode="External"/><Relationship Id="rId6" Type="http://schemas.openxmlformats.org/officeDocument/2006/relationships/hyperlink" Target="https://stanfordnlp.github.io/stanz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urduhack.com/en/stabl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filt.iitb.ac.in/indowordnet" TargetMode="External"/><Relationship Id="rId4" Type="http://schemas.openxmlformats.org/officeDocument/2006/relationships/hyperlink" Target="https://www.cfilt.iitb.ac.in/indowordnet/wordnet?langno=0&amp;query=%E0%A4%B8%E0%A5%82%E0%A4%B0%E0%A5%8D%E0%A4%AF%E0%A5%8B%E0%A4%A6%E0%A4%A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Translation &amp; other tools for Indian languages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Tushar Abhishek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of Speech (POS) tagger (for Indian language)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450" y="1068425"/>
            <a:ext cx="2681726" cy="377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466900" y="1288600"/>
            <a:ext cx="4737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We explored the open sourced POS tagger and found quite few Indian languages have POS tagger.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Stanza and CDAC returns quite accurate POS tags for the respective languages.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There also exists in-house (LTRC, IIIT Hyderabad) POS tagger for Odia, punjabi and Kannada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Translation/Transliteration Tools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Translation tool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Using APIs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One can use the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Google APIs</a:t>
            </a:r>
            <a:r>
              <a:rPr lang="en-GB"/>
              <a:t> and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Bing APIs</a:t>
            </a:r>
            <a:r>
              <a:rPr lang="en-GB"/>
              <a:t> call through python module to translate the text.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There is one catch, google and Bing caps the number of translation APIs calls (in terms number of characters, number of APIs calls, etc.)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In document translation tools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If someone wants quick translation of large number of words/sentence. One can use the google docs translation function. Example: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translation example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Offline translation tools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These are large neural network model (usually transformer based models) and can be used to translate any number of sentences (there is no restrictions or cap).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Although running it on local machine can’t be feasible. You can use the google colab to translate the sentences.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/>
              <a:t>One can use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IndicTrans</a:t>
            </a:r>
            <a:r>
              <a:rPr lang="en-GB"/>
              <a:t> that support 12 Indian languages:  Hindi, Bengali, Gujarati, Malayalam, Marathi, Tamil, Punjabi, Kannada, Oriya, Sanskrit, Nepali. 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 u="sng">
                <a:solidFill>
                  <a:schemeClr val="hlink"/>
                </a:solidFill>
                <a:hlinkClick r:id="rId7"/>
              </a:rPr>
              <a:t>google colab notebook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Sentence and word tokenizers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Indian language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Script normalization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WordNet for Indian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POS tagger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Bilingual dictionary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Translation/Transliteration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API 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document translation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Offline translation tools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and sentence tokenizer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exists large set of libraries for word tokenization and sentences in Indian languages. Following are the popular one: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iNLTK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Indic_nlp_library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S</a:t>
            </a:r>
            <a:r>
              <a:rPr lang="en-GB" u="sng">
                <a:solidFill>
                  <a:schemeClr val="hlink"/>
                </a:solidFill>
                <a:hlinkClick r:id="rId6"/>
              </a:rPr>
              <a:t>tanza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observed that stanza works better than other libraries.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Note: No one libraries support all the languages.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GB"/>
              <a:t>Word and sentence tokenizer (langauge support)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Stanza:</a:t>
            </a:r>
            <a:r>
              <a:rPr lang="en-GB"/>
              <a:t> </a:t>
            </a:r>
            <a:r>
              <a:rPr lang="en-GB"/>
              <a:t>supports</a:t>
            </a:r>
            <a:r>
              <a:rPr lang="en-GB"/>
              <a:t> only 4 </a:t>
            </a:r>
            <a:r>
              <a:rPr lang="en-GB"/>
              <a:t>languages</a:t>
            </a:r>
            <a:r>
              <a:rPr lang="en-GB"/>
              <a:t>: Hindi, Telugu, Tamil, Marathi.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iNLTK:</a:t>
            </a:r>
            <a:r>
              <a:rPr lang="en-GB"/>
              <a:t> supports 12 languages: Hindi, Bengali, Gujarati, Malayalam, Marathi, Tamil, Punjabi, Kannada, Oriya, Sanskrit, Nepali and Urdu.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</a:t>
            </a:r>
            <a:r>
              <a:rPr b="1" lang="en-GB"/>
              <a:t>Indic_nlp_tool: </a:t>
            </a:r>
            <a:r>
              <a:rPr lang="en-GB"/>
              <a:t>it also support 16 </a:t>
            </a:r>
            <a:r>
              <a:rPr lang="en-GB"/>
              <a:t>languages</a:t>
            </a:r>
            <a:r>
              <a:rPr lang="en-GB"/>
              <a:t>: Assamese, Bengali, Gujarati, Hindi, Kannada, Malayalam, Marathi, Odia, Punjabi, Tamil, Telugu, Urdu, English, etc.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Script normalization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written in Indic scripts display a lot of quirky behaviour on account of varying input methods, multiple representations for the same character, etc.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is a need to canonicalize the representation of text so that NLP applications can handle the data in a consistent manner.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canonicalization primarily handles the following issues: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Non-spacing characters like ZWJ/ZWNL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Multiple representations of Nukta based characters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Multiple representations of two part dependent vowel signs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Typing inconsistencies: e.g. use of pipe (|) for poorna virama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are done using </a:t>
            </a:r>
            <a:r>
              <a:rPr b="1" lang="en-GB"/>
              <a:t>indic_nlp_tool</a:t>
            </a:r>
            <a:r>
              <a:rPr lang="en-GB"/>
              <a:t>, although it doesn’t support Urdu language. Once can use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urduhack</a:t>
            </a:r>
            <a:r>
              <a:rPr lang="en-GB"/>
              <a:t> which has quite </a:t>
            </a:r>
            <a:r>
              <a:rPr lang="en-GB"/>
              <a:t>similar</a:t>
            </a:r>
            <a:r>
              <a:rPr lang="en-GB"/>
              <a:t> function definition as indic_nlp_tool and can be used directly.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GB"/>
              <a:t>Text Script normalization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900" y="1186425"/>
            <a:ext cx="29908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WordNet for Indian languages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WordNet are </a:t>
            </a:r>
            <a:r>
              <a:rPr lang="en-GB"/>
              <a:t>lexical knowledge bases that </a:t>
            </a:r>
            <a:r>
              <a:rPr lang="en-GB"/>
              <a:t>links words into semantic relations including synonyms, hyponyms, meronyms and many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type of resource exists for high resource languages like English, French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Although there is counterpart library that exists for Indian languages: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IndoWordNet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support 18 different Indian </a:t>
            </a:r>
            <a:r>
              <a:rPr lang="en-GB"/>
              <a:t>language</a:t>
            </a:r>
            <a:r>
              <a:rPr lang="en-GB"/>
              <a:t>: Assamese, Bangla, Bodo, Gujarati, Hindi, Kannada, Kashmiri, Konkani, Malayalam, Meitei, Marathi, Nepali, Odia, Punjabi, Sanskrit, Tamil,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One example for Hindi language: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IndoWordNet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WordNet for Indian languages (why it's useful)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75" y="1068425"/>
            <a:ext cx="7130046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of Speech (POS) tagger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part-of-speech tagging (POS), also called grammatical tagging is the process of marking up a word in a text (corpus) as corresponding to a particular part of speech,[1] based on both its definition and its context.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275" y="2323425"/>
            <a:ext cx="48482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